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4"/>
  </p:notesMasterIdLst>
  <p:sldIdLst>
    <p:sldId id="514" r:id="rId3"/>
    <p:sldId id="767" r:id="rId4"/>
    <p:sldId id="796" r:id="rId5"/>
    <p:sldId id="791" r:id="rId6"/>
    <p:sldId id="369" r:id="rId7"/>
    <p:sldId id="812" r:id="rId8"/>
    <p:sldId id="819" r:id="rId9"/>
    <p:sldId id="821" r:id="rId10"/>
    <p:sldId id="818" r:id="rId11"/>
    <p:sldId id="376" r:id="rId12"/>
    <p:sldId id="374" r:id="rId13"/>
    <p:sldId id="803" r:id="rId14"/>
    <p:sldId id="843" r:id="rId15"/>
    <p:sldId id="384" r:id="rId16"/>
    <p:sldId id="828" r:id="rId17"/>
    <p:sldId id="844" r:id="rId18"/>
    <p:sldId id="845" r:id="rId19"/>
    <p:sldId id="316" r:id="rId20"/>
    <p:sldId id="794" r:id="rId21"/>
    <p:sldId id="850" r:id="rId22"/>
    <p:sldId id="851" r:id="rId23"/>
    <p:sldId id="852" r:id="rId24"/>
    <p:sldId id="381" r:id="rId25"/>
    <p:sldId id="789" r:id="rId26"/>
    <p:sldId id="853" r:id="rId27"/>
    <p:sldId id="790" r:id="rId28"/>
    <p:sldId id="787" r:id="rId29"/>
    <p:sldId id="831" r:id="rId30"/>
    <p:sldId id="830" r:id="rId31"/>
    <p:sldId id="289" r:id="rId32"/>
    <p:sldId id="297" r:id="rId33"/>
    <p:sldId id="811" r:id="rId34"/>
    <p:sldId id="814" r:id="rId35"/>
    <p:sldId id="813" r:id="rId36"/>
    <p:sldId id="293" r:id="rId37"/>
    <p:sldId id="846" r:id="rId38"/>
    <p:sldId id="847" r:id="rId39"/>
    <p:sldId id="848" r:id="rId40"/>
    <p:sldId id="810" r:id="rId41"/>
    <p:sldId id="824" r:id="rId42"/>
    <p:sldId id="60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D7E"/>
    <a:srgbClr val="0432FF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36732-C8B6-1247-BB98-8D90FCEB993F}" v="1" dt="2021-01-12T06:42:57.855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23"/>
    <p:restoredTop sz="94753"/>
  </p:normalViewPr>
  <p:slideViewPr>
    <p:cSldViewPr snapToGrid="0" snapToObjects="1">
      <p:cViewPr varScale="1">
        <p:scale>
          <a:sx n="101" d="100"/>
          <a:sy n="101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 Z" userId="0598117016cd6850" providerId="LiveId" clId="{1E336732-C8B6-1247-BB98-8D90FCEB993F}"/>
    <pc:docChg chg="custSel modSld">
      <pc:chgData name="Q Z" userId="0598117016cd6850" providerId="LiveId" clId="{1E336732-C8B6-1247-BB98-8D90FCEB993F}" dt="2021-01-12T06:42:57.854" v="267"/>
      <pc:docMkLst>
        <pc:docMk/>
      </pc:docMkLst>
      <pc:sldChg chg="addSp">
        <pc:chgData name="Q Z" userId="0598117016cd6850" providerId="LiveId" clId="{1E336732-C8B6-1247-BB98-8D90FCEB993F}" dt="2021-01-12T06:42:57.854" v="267"/>
        <pc:sldMkLst>
          <pc:docMk/>
          <pc:sldMk cId="532418191" sldId="26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32418191" sldId="261"/>
            <ac:inkMk id="3" creationId="{A30FF634-57C9-7447-A2A9-0989AB6EC14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0450022" sldId="26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0450022" sldId="262"/>
            <ac:inkMk id="3" creationId="{60C952EA-9E65-F140-B5F4-DC99132B4E6A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495955489" sldId="26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495955489" sldId="264"/>
            <ac:inkMk id="6" creationId="{32BCD74E-1CC4-E842-8CA9-181800AB998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318632322" sldId="26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318632322" sldId="265"/>
            <ac:inkMk id="4" creationId="{B8BFEC17-95EF-214A-97B0-07A7611296C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502340965" sldId="27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02340965" sldId="274"/>
            <ac:inkMk id="5" creationId="{86494887-27ED-4E4F-AE19-1D4461D58E1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678248846" sldId="27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678248846" sldId="277"/>
            <ac:inkMk id="5" creationId="{EF01DF33-D127-9845-9AB3-86A8074B59B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48179530" sldId="28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48179530" sldId="281"/>
            <ac:inkMk id="5" creationId="{FCF82DE6-E3B1-C24C-8507-9D117A6BDB3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688405579" sldId="28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688405579" sldId="283"/>
            <ac:inkMk id="4" creationId="{1EE2DC9D-3483-374E-9030-025F16FF530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740026222" sldId="286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740026222" sldId="286"/>
            <ac:inkMk id="5" creationId="{51BFC437-AB53-E04E-B9D7-7F023A3FBEA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144012446" sldId="29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144012446" sldId="295"/>
            <ac:inkMk id="4" creationId="{3C202D86-3016-534E-83B1-6176C2AE067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0579994" sldId="29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0579994" sldId="298"/>
            <ac:inkMk id="3" creationId="{B1D23E70-D545-4040-85EB-59B1CFB82A4A}"/>
          </ac:inkMkLst>
        </pc:inkChg>
      </pc:sldChg>
      <pc:sldChg chg="modSp mod">
        <pc:chgData name="Q Z" userId="0598117016cd6850" providerId="LiveId" clId="{1E336732-C8B6-1247-BB98-8D90FCEB993F}" dt="2021-01-12T00:36:45.806" v="176" actId="20577"/>
        <pc:sldMkLst>
          <pc:docMk/>
          <pc:sldMk cId="1668323801" sldId="300"/>
        </pc:sldMkLst>
        <pc:spChg chg="mod">
          <ac:chgData name="Q Z" userId="0598117016cd6850" providerId="LiveId" clId="{1E336732-C8B6-1247-BB98-8D90FCEB993F}" dt="2021-01-12T00:36:45.806" v="17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105363865" sldId="30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105363865" sldId="302"/>
            <ac:inkMk id="4" creationId="{8587AAA6-D756-A64B-93AF-74519FE6053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62287952" sldId="30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62287952" sldId="304"/>
            <ac:inkMk id="2" creationId="{7C6ADA49-4D6A-3340-9313-17AFD1137008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989142146" sldId="30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989142146" sldId="307"/>
            <ac:inkMk id="4" creationId="{79E07468-77F3-514C-B80C-802205A4888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545004305" sldId="30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545004305" sldId="308"/>
            <ac:inkMk id="4" creationId="{5C043EB2-8D58-D448-A5A6-EF951083F642}"/>
          </ac:inkMkLst>
        </pc:inkChg>
      </pc:sldChg>
      <pc:sldChg chg="addSp modSp mod">
        <pc:chgData name="Q Z" userId="0598117016cd6850" providerId="LiveId" clId="{1E336732-C8B6-1247-BB98-8D90FCEB993F}" dt="2021-01-12T06:42:57.854" v="267"/>
        <pc:sldMkLst>
          <pc:docMk/>
          <pc:sldMk cId="581332896" sldId="309"/>
        </pc:sldMkLst>
        <pc:spChg chg="mod">
          <ac:chgData name="Q Z" userId="0598117016cd6850" providerId="LiveId" clId="{1E336732-C8B6-1247-BB98-8D90FCEB993F}" dt="2021-01-12T00:40:56.082" v="266" actId="113"/>
          <ac:spMkLst>
            <pc:docMk/>
            <pc:sldMk cId="581332896" sldId="309"/>
            <ac:spMk id="3" creationId="{1B15B996-5952-CA44-90B0-02ABAA4EAC6C}"/>
          </ac:spMkLst>
        </pc:spChg>
        <pc:inkChg chg="add">
          <ac:chgData name="Q Z" userId="0598117016cd6850" providerId="LiveId" clId="{1E336732-C8B6-1247-BB98-8D90FCEB993F}" dt="2021-01-12T06:42:57.854" v="267"/>
          <ac:inkMkLst>
            <pc:docMk/>
            <pc:sldMk cId="581332896" sldId="309"/>
            <ac:inkMk id="4" creationId="{B47DC87F-0A15-2342-BA53-E570C6B9257C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758662977" sldId="31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758662977" sldId="313"/>
            <ac:inkMk id="6" creationId="{236CEAF4-9349-8C43-97FA-E755F87043D3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6699933" sldId="31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6699933" sldId="314"/>
            <ac:inkMk id="4" creationId="{824F5F81-9516-B84B-85A3-183C8C8282B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690263055" sldId="31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690263055" sldId="315"/>
            <ac:inkMk id="6" creationId="{1D5ABB7D-7DB8-0242-92E5-1AC09ED2590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938421699" sldId="320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938421699" sldId="320"/>
            <ac:inkMk id="4" creationId="{F6C17624-A201-7443-A1EF-5BEF317DC94F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08173595" sldId="32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08173595" sldId="321"/>
            <ac:inkMk id="5" creationId="{50BE96FE-AAC5-B447-9208-F7FE53F6A0B9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2143924" sldId="32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2143924" sldId="322"/>
            <ac:inkMk id="4" creationId="{F0D28E15-1894-8146-8F56-660176DCC75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207180606" sldId="32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207180606" sldId="323"/>
            <ac:inkMk id="5" creationId="{D1CB38B3-DBF0-1043-9BE1-8314B02773AE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223405279" sldId="32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223405279" sldId="327"/>
            <ac:inkMk id="4" creationId="{BFFBAD07-1ABE-7246-BB7B-7B93C6C05F6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80820078" sldId="329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80820078" sldId="329"/>
            <ac:inkMk id="6" creationId="{B5F4D88E-6934-564D-BE81-1340A8E269E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730086564" sldId="33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730086564" sldId="331"/>
            <ac:inkMk id="4" creationId="{F8ED0622-DF26-A748-84B6-474F576CC577}"/>
          </ac:inkMkLst>
        </pc:inkChg>
      </pc:sldChg>
    </pc:docChg>
  </pc:docChgLst>
  <pc:docChgLst>
    <pc:chgData name="Q Z" userId="0598117016cd6850" providerId="LiveId" clId="{D2FDEEAF-84E1-154D-A946-0BAEA53F7449}"/>
    <pc:docChg chg="undo custSel addSld delSld modSld">
      <pc:chgData name="Q Z" userId="0598117016cd6850" providerId="LiveId" clId="{D2FDEEAF-84E1-154D-A946-0BAEA53F7449}" dt="2019-09-04T18:21:47.967" v="1277" actId="20577"/>
      <pc:docMkLst>
        <pc:docMk/>
      </pc:docMkLst>
      <pc:sldChg chg="modSp">
        <pc:chgData name="Q Z" userId="0598117016cd6850" providerId="LiveId" clId="{D2FDEEAF-84E1-154D-A946-0BAEA53F7449}" dt="2019-09-04T17:50:06.927" v="44" actId="20577"/>
        <pc:sldMkLst>
          <pc:docMk/>
          <pc:sldMk cId="2533019783" sldId="256"/>
        </pc:sldMkLst>
        <pc:spChg chg="mod">
          <ac:chgData name="Q Z" userId="0598117016cd6850" providerId="LiveId" clId="{D2FDEEAF-84E1-154D-A946-0BAEA53F7449}" dt="2019-09-04T17:50:06.927" v="44" actId="20577"/>
          <ac:spMkLst>
            <pc:docMk/>
            <pc:sldMk cId="2533019783" sldId="256"/>
            <ac:spMk id="2" creationId="{4F6B6359-AFC8-5749-ABD8-D22C31534A8C}"/>
          </ac:spMkLst>
        </pc:spChg>
        <pc:spChg chg="mod">
          <ac:chgData name="Q Z" userId="0598117016cd6850" providerId="LiveId" clId="{D2FDEEAF-84E1-154D-A946-0BAEA53F7449}" dt="2019-09-04T14:49:56.657" v="31" actId="20577"/>
          <ac:spMkLst>
            <pc:docMk/>
            <pc:sldMk cId="2533019783" sldId="256"/>
            <ac:spMk id="3" creationId="{03BB8D86-7309-C04C-901B-36514C38109C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95021793" sldId="25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1927036" sldId="258"/>
        </pc:sldMkLst>
      </pc:sldChg>
      <pc:sldChg chg="modSp">
        <pc:chgData name="Q Z" userId="0598117016cd6850" providerId="LiveId" clId="{D2FDEEAF-84E1-154D-A946-0BAEA53F7449}" dt="2019-09-04T17:51:15.354" v="96" actId="20577"/>
        <pc:sldMkLst>
          <pc:docMk/>
          <pc:sldMk cId="2090911193" sldId="260"/>
        </pc:sldMkLst>
        <pc:spChg chg="mod">
          <ac:chgData name="Q Z" userId="0598117016cd6850" providerId="LiveId" clId="{D2FDEEAF-84E1-154D-A946-0BAEA53F7449}" dt="2019-09-04T17:51:15.354" v="96" actId="20577"/>
          <ac:spMkLst>
            <pc:docMk/>
            <pc:sldMk cId="2090911193" sldId="260"/>
            <ac:spMk id="3" creationId="{858FDFE8-5660-3142-B97F-1D1C17F05F34}"/>
          </ac:spMkLst>
        </pc:spChg>
      </pc:sldChg>
      <pc:sldChg chg="modSp add">
        <pc:chgData name="Q Z" userId="0598117016cd6850" providerId="LiveId" clId="{D2FDEEAF-84E1-154D-A946-0BAEA53F7449}" dt="2019-09-04T18:17:04.095" v="715" actId="27636"/>
        <pc:sldMkLst>
          <pc:docMk/>
          <pc:sldMk cId="532418191" sldId="261"/>
        </pc:sldMkLst>
        <pc:spChg chg="mod">
          <ac:chgData name="Q Z" userId="0598117016cd6850" providerId="LiveId" clId="{D2FDEEAF-84E1-154D-A946-0BAEA53F7449}" dt="2019-09-04T18:17:04.095" v="715" actId="27636"/>
          <ac:spMkLst>
            <pc:docMk/>
            <pc:sldMk cId="532418191" sldId="261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1" v="34" actId="2696"/>
        <pc:sldMkLst>
          <pc:docMk/>
          <pc:sldMk cId="783585029" sldId="261"/>
        </pc:sldMkLst>
      </pc:sldChg>
      <pc:sldChg chg="modSp add">
        <pc:chgData name="Q Z" userId="0598117016cd6850" providerId="LiveId" clId="{D2FDEEAF-84E1-154D-A946-0BAEA53F7449}" dt="2019-09-04T18:17:04.108" v="716" actId="27636"/>
        <pc:sldMkLst>
          <pc:docMk/>
          <pc:sldMk cId="200450022" sldId="262"/>
        </pc:sldMkLst>
        <pc:spChg chg="mod">
          <ac:chgData name="Q Z" userId="0598117016cd6850" providerId="LiveId" clId="{D2FDEEAF-84E1-154D-A946-0BAEA53F7449}" dt="2019-09-04T18:17:04.108" v="716" actId="27636"/>
          <ac:spMkLst>
            <pc:docMk/>
            <pc:sldMk cId="200450022" sldId="262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4" v="37" actId="2696"/>
        <pc:sldMkLst>
          <pc:docMk/>
          <pc:sldMk cId="2838881580" sldId="262"/>
        </pc:sldMkLst>
      </pc:sldChg>
      <pc:sldChg chg="del">
        <pc:chgData name="Q Z" userId="0598117016cd6850" providerId="LiveId" clId="{D2FDEEAF-84E1-154D-A946-0BAEA53F7449}" dt="2019-09-04T14:50:58.823" v="36" actId="2696"/>
        <pc:sldMkLst>
          <pc:docMk/>
          <pc:sldMk cId="1942777124" sldId="26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48896579" sldId="263"/>
        </pc:sldMkLst>
      </pc:sldChg>
      <pc:sldChg chg="del">
        <pc:chgData name="Q Z" userId="0598117016cd6850" providerId="LiveId" clId="{D2FDEEAF-84E1-154D-A946-0BAEA53F7449}" dt="2019-09-04T14:50:58.825" v="38" actId="2696"/>
        <pc:sldMkLst>
          <pc:docMk/>
          <pc:sldMk cId="2231365434" sldId="26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495955489" sldId="264"/>
        </pc:sldMkLst>
      </pc:sldChg>
      <pc:sldChg chg="del">
        <pc:chgData name="Q Z" userId="0598117016cd6850" providerId="LiveId" clId="{D2FDEEAF-84E1-154D-A946-0BAEA53F7449}" dt="2019-09-04T14:50:58.834" v="42" actId="2696"/>
        <pc:sldMkLst>
          <pc:docMk/>
          <pc:sldMk cId="2283137282" sldId="26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318632322" sldId="265"/>
        </pc:sldMkLst>
      </pc:sldChg>
      <pc:sldChg chg="del">
        <pc:chgData name="Q Z" userId="0598117016cd6850" providerId="LiveId" clId="{D2FDEEAF-84E1-154D-A946-0BAEA53F7449}" dt="2019-09-04T14:50:58.827" v="40" actId="2696"/>
        <pc:sldMkLst>
          <pc:docMk/>
          <pc:sldMk cId="2210613991" sldId="26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92845242" sldId="266"/>
        </pc:sldMkLst>
      </pc:sldChg>
      <pc:sldChg chg="modSp">
        <pc:chgData name="Q Z" userId="0598117016cd6850" providerId="LiveId" clId="{D2FDEEAF-84E1-154D-A946-0BAEA53F7449}" dt="2019-09-04T17:52:07.105" v="112" actId="207"/>
        <pc:sldMkLst>
          <pc:docMk/>
          <pc:sldMk cId="2096993788" sldId="267"/>
        </pc:sldMkLst>
        <pc:spChg chg="mod">
          <ac:chgData name="Q Z" userId="0598117016cd6850" providerId="LiveId" clId="{D2FDEEAF-84E1-154D-A946-0BAEA53F7449}" dt="2019-09-04T17:52:07.105" v="112" actId="207"/>
          <ac:spMkLst>
            <pc:docMk/>
            <pc:sldMk cId="2096993788" sldId="267"/>
            <ac:spMk id="3" creationId="{92C5435D-7C46-D248-89C2-A468B8E05E4B}"/>
          </ac:spMkLst>
        </pc:spChg>
      </pc:sldChg>
      <pc:sldChg chg="del">
        <pc:chgData name="Q Z" userId="0598117016cd6850" providerId="LiveId" clId="{D2FDEEAF-84E1-154D-A946-0BAEA53F7449}" dt="2019-09-04T14:50:58.822" v="35" actId="2696"/>
        <pc:sldMkLst>
          <pc:docMk/>
          <pc:sldMk cId="1861225924" sldId="26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54883529" sldId="268"/>
        </pc:sldMkLst>
      </pc:sldChg>
      <pc:sldChg chg="add del">
        <pc:chgData name="Q Z" userId="0598117016cd6850" providerId="LiveId" clId="{D2FDEEAF-84E1-154D-A946-0BAEA53F7449}" dt="2019-09-04T17:53:35.526" v="120" actId="2696"/>
        <pc:sldMkLst>
          <pc:docMk/>
          <pc:sldMk cId="3305728334" sldId="270"/>
        </pc:sldMkLst>
      </pc:sldChg>
      <pc:sldChg chg="modSp add del">
        <pc:chgData name="Q Z" userId="0598117016cd6850" providerId="LiveId" clId="{D2FDEEAF-84E1-154D-A946-0BAEA53F7449}" dt="2019-09-04T17:55:57.015" v="138" actId="20577"/>
        <pc:sldMkLst>
          <pc:docMk/>
          <pc:sldMk cId="3331877505" sldId="271"/>
        </pc:sldMkLst>
        <pc:spChg chg="mod">
          <ac:chgData name="Q Z" userId="0598117016cd6850" providerId="LiveId" clId="{D2FDEEAF-84E1-154D-A946-0BAEA53F7449}" dt="2019-09-04T17:55:57.015" v="138" actId="20577"/>
          <ac:spMkLst>
            <pc:docMk/>
            <pc:sldMk cId="3331877505" sldId="271"/>
            <ac:spMk id="2" creationId="{6660E2C4-0D9F-6543-92DC-EEC98C67AB17}"/>
          </ac:spMkLst>
        </pc:spChg>
      </pc:sldChg>
      <pc:sldChg chg="add del">
        <pc:chgData name="Q Z" userId="0598117016cd6850" providerId="LiveId" clId="{D2FDEEAF-84E1-154D-A946-0BAEA53F7449}" dt="2019-09-04T17:53:35.482" v="117" actId="2696"/>
        <pc:sldMkLst>
          <pc:docMk/>
          <pc:sldMk cId="3558231805" sldId="272"/>
        </pc:sldMkLst>
      </pc:sldChg>
      <pc:sldChg chg="modSp add">
        <pc:chgData name="Q Z" userId="0598117016cd6850" providerId="LiveId" clId="{D2FDEEAF-84E1-154D-A946-0BAEA53F7449}" dt="2019-09-04T18:17:04.328" v="720" actId="27636"/>
        <pc:sldMkLst>
          <pc:docMk/>
          <pc:sldMk cId="502340965" sldId="274"/>
        </pc:sldMkLst>
        <pc:spChg chg="mod">
          <ac:chgData name="Q Z" userId="0598117016cd6850" providerId="LiveId" clId="{D2FDEEAF-84E1-154D-A946-0BAEA53F7449}" dt="2019-09-04T18:17:04.328" v="720" actId="27636"/>
          <ac:spMkLst>
            <pc:docMk/>
            <pc:sldMk cId="502340965" sldId="274"/>
            <ac:spMk id="3" creationId="{3E183C73-DAEA-B44A-A5FE-7317F31E7B1F}"/>
          </ac:spMkLst>
        </pc:spChg>
      </pc:sldChg>
      <pc:sldChg chg="add del">
        <pc:chgData name="Q Z" userId="0598117016cd6850" providerId="LiveId" clId="{D2FDEEAF-84E1-154D-A946-0BAEA53F7449}" dt="2019-09-04T17:56:05.978" v="139" actId="2696"/>
        <pc:sldMkLst>
          <pc:docMk/>
          <pc:sldMk cId="1213925051" sldId="274"/>
        </pc:sldMkLst>
      </pc:sldChg>
      <pc:sldChg chg="modSp">
        <pc:chgData name="Q Z" userId="0598117016cd6850" providerId="LiveId" clId="{D2FDEEAF-84E1-154D-A946-0BAEA53F7449}" dt="2019-09-04T17:55:32.064" v="121" actId="20577"/>
        <pc:sldMkLst>
          <pc:docMk/>
          <pc:sldMk cId="954695919" sldId="275"/>
        </pc:sldMkLst>
        <pc:spChg chg="mod">
          <ac:chgData name="Q Z" userId="0598117016cd6850" providerId="LiveId" clId="{D2FDEEAF-84E1-154D-A946-0BAEA53F7449}" dt="2019-09-04T17:55:32.064" v="121" actId="20577"/>
          <ac:spMkLst>
            <pc:docMk/>
            <pc:sldMk cId="954695919" sldId="275"/>
            <ac:spMk id="3" creationId="{8156CB1A-BF1B-814F-B131-5A4E9A2B2F55}"/>
          </ac:spMkLst>
        </pc:spChg>
      </pc:sldChg>
      <pc:sldChg chg="del">
        <pc:chgData name="Q Z" userId="0598117016cd6850" providerId="LiveId" clId="{D2FDEEAF-84E1-154D-A946-0BAEA53F7449}" dt="2019-09-04T17:56:38.052" v="144" actId="2696"/>
        <pc:sldMkLst>
          <pc:docMk/>
          <pc:sldMk cId="1065454564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678248846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081087372" sldId="280"/>
        </pc:sldMkLst>
      </pc:sldChg>
      <pc:sldChg chg="del">
        <pc:chgData name="Q Z" userId="0598117016cd6850" providerId="LiveId" clId="{D2FDEEAF-84E1-154D-A946-0BAEA53F7449}" dt="2019-09-04T17:56:34.037" v="142" actId="2696"/>
        <pc:sldMkLst>
          <pc:docMk/>
          <pc:sldMk cId="1143589674" sldId="28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548179530" sldId="281"/>
        </pc:sldMkLst>
      </pc:sldChg>
      <pc:sldChg chg="del">
        <pc:chgData name="Q Z" userId="0598117016cd6850" providerId="LiveId" clId="{D2FDEEAF-84E1-154D-A946-0BAEA53F7449}" dt="2019-09-04T17:56:34.036" v="141" actId="2696"/>
        <pc:sldMkLst>
          <pc:docMk/>
          <pc:sldMk cId="4098453554" sldId="28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94661934" sldId="282"/>
        </pc:sldMkLst>
      </pc:sldChg>
      <pc:sldChg chg="del">
        <pc:chgData name="Q Z" userId="0598117016cd6850" providerId="LiveId" clId="{D2FDEEAF-84E1-154D-A946-0BAEA53F7449}" dt="2019-09-04T17:56:34.038" v="143" actId="2696"/>
        <pc:sldMkLst>
          <pc:docMk/>
          <pc:sldMk cId="4145358547" sldId="28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688405579" sldId="283"/>
        </pc:sldMkLst>
      </pc:sldChg>
      <pc:sldChg chg="del">
        <pc:chgData name="Q Z" userId="0598117016cd6850" providerId="LiveId" clId="{D2FDEEAF-84E1-154D-A946-0BAEA53F7449}" dt="2019-09-04T14:50:58.826" v="39" actId="2696"/>
        <pc:sldMkLst>
          <pc:docMk/>
          <pc:sldMk cId="3749237926" sldId="283"/>
        </pc:sldMkLst>
      </pc:sldChg>
      <pc:sldChg chg="del">
        <pc:chgData name="Q Z" userId="0598117016cd6850" providerId="LiveId" clId="{D2FDEEAF-84E1-154D-A946-0BAEA53F7449}" dt="2019-09-04T17:56:34.035" v="140" actId="2696"/>
        <pc:sldMkLst>
          <pc:docMk/>
          <pc:sldMk cId="1766107003" sldId="284"/>
        </pc:sldMkLst>
      </pc:sldChg>
      <pc:sldChg chg="modSp add">
        <pc:chgData name="Q Z" userId="0598117016cd6850" providerId="LiveId" clId="{D2FDEEAF-84E1-154D-A946-0BAEA53F7449}" dt="2019-09-04T18:17:04.209" v="717" actId="27636"/>
        <pc:sldMkLst>
          <pc:docMk/>
          <pc:sldMk cId="3382824642" sldId="284"/>
        </pc:sldMkLst>
        <pc:spChg chg="mod">
          <ac:chgData name="Q Z" userId="0598117016cd6850" providerId="LiveId" clId="{D2FDEEAF-84E1-154D-A946-0BAEA53F7449}" dt="2019-09-04T18:17:04.209" v="717" actId="27636"/>
          <ac:spMkLst>
            <pc:docMk/>
            <pc:sldMk cId="3382824642" sldId="284"/>
            <ac:spMk id="3" creationId="{C7F9E529-8EAE-E242-ABE3-8FF4C6CFE94E}"/>
          </ac:spMkLst>
        </pc:spChg>
      </pc:sldChg>
      <pc:sldChg chg="modSp">
        <pc:chgData name="Q Z" userId="0598117016cd6850" providerId="LiveId" clId="{D2FDEEAF-84E1-154D-A946-0BAEA53F7449}" dt="2019-09-04T17:57:06.144" v="161" actId="20577"/>
        <pc:sldMkLst>
          <pc:docMk/>
          <pc:sldMk cId="1964004983" sldId="285"/>
        </pc:sldMkLst>
        <pc:spChg chg="mod">
          <ac:chgData name="Q Z" userId="0598117016cd6850" providerId="LiveId" clId="{D2FDEEAF-84E1-154D-A946-0BAEA53F7449}" dt="2019-09-04T17:57:06.144" v="161" actId="20577"/>
          <ac:spMkLst>
            <pc:docMk/>
            <pc:sldMk cId="1964004983" sldId="285"/>
            <ac:spMk id="3" creationId="{5F1D1A32-6966-D74D-BC08-BB6F9D54EB65}"/>
          </ac:spMkLst>
        </pc:spChg>
      </pc:sldChg>
      <pc:sldChg chg="del">
        <pc:chgData name="Q Z" userId="0598117016cd6850" providerId="LiveId" clId="{D2FDEEAF-84E1-154D-A946-0BAEA53F7449}" dt="2019-09-04T17:57:19.396" v="162" actId="2696"/>
        <pc:sldMkLst>
          <pc:docMk/>
          <pc:sldMk cId="1027414483" sldId="28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740026222" sldId="286"/>
        </pc:sldMkLst>
      </pc:sldChg>
      <pc:sldChg chg="del">
        <pc:chgData name="Q Z" userId="0598117016cd6850" providerId="LiveId" clId="{D2FDEEAF-84E1-154D-A946-0BAEA53F7449}" dt="2019-09-04T17:59:18.421" v="163" actId="2696"/>
        <pc:sldMkLst>
          <pc:docMk/>
          <pc:sldMk cId="3061299955" sldId="299"/>
        </pc:sldMkLst>
      </pc:sldChg>
      <pc:sldChg chg="modSp del">
        <pc:chgData name="Q Z" userId="0598117016cd6850" providerId="LiveId" clId="{D2FDEEAF-84E1-154D-A946-0BAEA53F7449}" dt="2019-09-04T18:15:41.903" v="685" actId="2696"/>
        <pc:sldMkLst>
          <pc:docMk/>
          <pc:sldMk cId="485196877" sldId="300"/>
        </pc:sldMkLst>
        <pc:spChg chg="mod">
          <ac:chgData name="Q Z" userId="0598117016cd6850" providerId="LiveId" clId="{D2FDEEAF-84E1-154D-A946-0BAEA53F7449}" dt="2019-09-04T18:13:29.105" v="592" actId="20577"/>
          <ac:spMkLst>
            <pc:docMk/>
            <pc:sldMk cId="485196877" sldId="300"/>
            <ac:spMk id="3" creationId="{551CAB00-106C-FD48-80DB-4E60597D50E9}"/>
          </ac:spMkLst>
        </pc:spChg>
      </pc:sldChg>
      <pc:sldChg chg="modSp add">
        <pc:chgData name="Q Z" userId="0598117016cd6850" providerId="LiveId" clId="{D2FDEEAF-84E1-154D-A946-0BAEA53F7449}" dt="2019-09-04T18:20:13.592" v="1095" actId="15"/>
        <pc:sldMkLst>
          <pc:docMk/>
          <pc:sldMk cId="1668323801" sldId="300"/>
        </pc:sldMkLst>
        <pc:spChg chg="mod">
          <ac:chgData name="Q Z" userId="0598117016cd6850" providerId="LiveId" clId="{D2FDEEAF-84E1-154D-A946-0BAEA53F7449}" dt="2019-09-04T18:20:13.592" v="1095" actId="15"/>
          <ac:spMkLst>
            <pc:docMk/>
            <pc:sldMk cId="1668323801" sldId="300"/>
            <ac:spMk id="3" creationId="{551CAB00-106C-FD48-80DB-4E60597D50E9}"/>
          </ac:spMkLst>
        </pc:spChg>
      </pc:sldChg>
      <pc:sldChg chg="add">
        <pc:chgData name="Q Z" userId="0598117016cd6850" providerId="LiveId" clId="{D2FDEEAF-84E1-154D-A946-0BAEA53F7449}" dt="2019-09-04T18:15:48.786" v="686"/>
        <pc:sldMkLst>
          <pc:docMk/>
          <pc:sldMk cId="164302631" sldId="301"/>
        </pc:sldMkLst>
      </pc:sldChg>
      <pc:sldChg chg="modSp del">
        <pc:chgData name="Q Z" userId="0598117016cd6850" providerId="LiveId" clId="{D2FDEEAF-84E1-154D-A946-0BAEA53F7449}" dt="2019-09-04T18:15:41.898" v="684" actId="2696"/>
        <pc:sldMkLst>
          <pc:docMk/>
          <pc:sldMk cId="3603428551" sldId="301"/>
        </pc:sldMkLst>
        <pc:spChg chg="mod">
          <ac:chgData name="Q Z" userId="0598117016cd6850" providerId="LiveId" clId="{D2FDEEAF-84E1-154D-A946-0BAEA53F7449}" dt="2019-09-04T18:15:28.173" v="683" actId="20577"/>
          <ac:spMkLst>
            <pc:docMk/>
            <pc:sldMk cId="3603428551" sldId="301"/>
            <ac:spMk id="3" creationId="{045F8D64-8F34-2744-8A83-F43DB949F89C}"/>
          </ac:spMkLst>
        </pc:spChg>
      </pc:sldChg>
      <pc:sldChg chg="modSp add">
        <pc:chgData name="Q Z" userId="0598117016cd6850" providerId="LiveId" clId="{D2FDEEAF-84E1-154D-A946-0BAEA53F7449}" dt="2019-09-04T18:21:47.967" v="1277" actId="20577"/>
        <pc:sldMkLst>
          <pc:docMk/>
          <pc:sldMk cId="3105363865" sldId="302"/>
        </pc:sldMkLst>
        <pc:spChg chg="mod">
          <ac:chgData name="Q Z" userId="0598117016cd6850" providerId="LiveId" clId="{D2FDEEAF-84E1-154D-A946-0BAEA53F7449}" dt="2019-09-04T18:21:47.967" v="1277" actId="20577"/>
          <ac:spMkLst>
            <pc:docMk/>
            <pc:sldMk cId="3105363865" sldId="302"/>
            <ac:spMk id="2" creationId="{284F9CDD-41B2-3041-9CA4-BA9DAE607F54}"/>
          </ac:spMkLst>
        </pc:spChg>
        <pc:spChg chg="mod">
          <ac:chgData name="Q Z" userId="0598117016cd6850" providerId="LiveId" clId="{D2FDEEAF-84E1-154D-A946-0BAEA53F7449}" dt="2019-09-04T18:17:52.749" v="841" actId="20577"/>
          <ac:spMkLst>
            <pc:docMk/>
            <pc:sldMk cId="3105363865" sldId="302"/>
            <ac:spMk id="3" creationId="{524CCAD7-23D9-E84C-8DAC-C00F9425778D}"/>
          </ac:spMkLst>
        </pc:spChg>
      </pc:sldChg>
      <pc:sldChg chg="del">
        <pc:chgData name="Q Z" userId="0598117016cd6850" providerId="LiveId" clId="{D2FDEEAF-84E1-154D-A946-0BAEA53F7449}" dt="2019-09-04T14:50:58.827" v="41" actId="2696"/>
        <pc:sldMkLst>
          <pc:docMk/>
          <pc:sldMk cId="3428064723" sldId="30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57279489" sldId="30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62287952" sldId="30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590203373" sldId="30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71758653" sldId="30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989142146" sldId="30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545004305" sldId="30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81332896" sldId="309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283312347" sldId="31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78548823" sldId="31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187985168" sldId="312"/>
        </pc:sldMkLst>
      </pc:sldChg>
      <pc:sldChg chg="modSp add">
        <pc:chgData name="Q Z" userId="0598117016cd6850" providerId="LiveId" clId="{D2FDEEAF-84E1-154D-A946-0BAEA53F7449}" dt="2019-09-04T18:17:04.231" v="718" actId="27636"/>
        <pc:sldMkLst>
          <pc:docMk/>
          <pc:sldMk cId="758662977" sldId="313"/>
        </pc:sldMkLst>
        <pc:spChg chg="mod">
          <ac:chgData name="Q Z" userId="0598117016cd6850" providerId="LiveId" clId="{D2FDEEAF-84E1-154D-A946-0BAEA53F7449}" dt="2019-09-04T18:17:04.231" v="718" actId="27636"/>
          <ac:spMkLst>
            <pc:docMk/>
            <pc:sldMk cId="758662977" sldId="313"/>
            <ac:spMk id="3" creationId="{ECDE4A1C-2F14-8F49-8E66-0CAD7BB35774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806699933" sldId="314"/>
        </pc:sldMkLst>
      </pc:sldChg>
      <pc:sldChg chg="modSp add">
        <pc:chgData name="Q Z" userId="0598117016cd6850" providerId="LiveId" clId="{D2FDEEAF-84E1-154D-A946-0BAEA53F7449}" dt="2019-09-04T18:17:04.304" v="719" actId="27636"/>
        <pc:sldMkLst>
          <pc:docMk/>
          <pc:sldMk cId="690263055" sldId="315"/>
        </pc:sldMkLst>
        <pc:spChg chg="mod">
          <ac:chgData name="Q Z" userId="0598117016cd6850" providerId="LiveId" clId="{D2FDEEAF-84E1-154D-A946-0BAEA53F7449}" dt="2019-09-04T18:17:04.304" v="719" actId="27636"/>
          <ac:spMkLst>
            <pc:docMk/>
            <pc:sldMk cId="690263055" sldId="315"/>
            <ac:spMk id="3" creationId="{833E0AB9-AE05-854F-B0E8-CCE667980C18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334250750" sldId="31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07632866" sldId="31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608597354" sldId="318"/>
        </pc:sldMkLst>
      </pc:sldChg>
      <pc:sldChg chg="modSp add">
        <pc:chgData name="Q Z" userId="0598117016cd6850" providerId="LiveId" clId="{D2FDEEAF-84E1-154D-A946-0BAEA53F7449}" dt="2019-09-04T18:21:23.153" v="1262" actId="20577"/>
        <pc:sldMkLst>
          <pc:docMk/>
          <pc:sldMk cId="2458459384" sldId="319"/>
        </pc:sldMkLst>
        <pc:spChg chg="mod">
          <ac:chgData name="Q Z" userId="0598117016cd6850" providerId="LiveId" clId="{D2FDEEAF-84E1-154D-A946-0BAEA53F7449}" dt="2019-09-04T18:18:07.927" v="853" actId="20577"/>
          <ac:spMkLst>
            <pc:docMk/>
            <pc:sldMk cId="2458459384" sldId="319"/>
            <ac:spMk id="2" creationId="{0AEC5667-D50F-3E47-A4DA-BC797509AD6B}"/>
          </ac:spMkLst>
        </pc:spChg>
        <pc:spChg chg="mod">
          <ac:chgData name="Q Z" userId="0598117016cd6850" providerId="LiveId" clId="{D2FDEEAF-84E1-154D-A946-0BAEA53F7449}" dt="2019-09-04T18:21:23.153" v="1262" actId="20577"/>
          <ac:spMkLst>
            <pc:docMk/>
            <pc:sldMk cId="2458459384" sldId="319"/>
            <ac:spMk id="3" creationId="{8232105E-677A-EF4D-B7AC-71CF68479263}"/>
          </ac:spMkLst>
        </pc:spChg>
      </pc:sldChg>
    </pc:docChg>
  </pc:docChgLst>
  <pc:docChgLst>
    <pc:chgData name="Q Z" userId="0598117016cd6850" providerId="LiveId" clId="{2BA66019-4591-C846-9028-2CD292E1765D}"/>
    <pc:docChg chg="undo custSel addSld delSld modSld">
      <pc:chgData name="Q Z" userId="0598117016cd6850" providerId="LiveId" clId="{2BA66019-4591-C846-9028-2CD292E1765D}" dt="2020-09-02T18:14:30.582" v="379" actId="2696"/>
      <pc:docMkLst>
        <pc:docMk/>
      </pc:docMkLst>
      <pc:sldChg chg="modSp mod">
        <pc:chgData name="Q Z" userId="0598117016cd6850" providerId="LiveId" clId="{2BA66019-4591-C846-9028-2CD292E1765D}" dt="2020-09-02T17:54:00.188" v="147" actId="404"/>
        <pc:sldMkLst>
          <pc:docMk/>
          <pc:sldMk cId="2090911193" sldId="260"/>
        </pc:sldMkLst>
        <pc:spChg chg="mod">
          <ac:chgData name="Q Z" userId="0598117016cd6850" providerId="LiveId" clId="{2BA66019-4591-C846-9028-2CD292E1765D}" dt="2020-09-02T17:54:00.188" v="147" actId="404"/>
          <ac:spMkLst>
            <pc:docMk/>
            <pc:sldMk cId="2090911193" sldId="260"/>
            <ac:spMk id="3" creationId="{858FDFE8-5660-3142-B97F-1D1C17F05F34}"/>
          </ac:spMkLst>
        </pc:spChg>
      </pc:sldChg>
      <pc:sldChg chg="modSp mod">
        <pc:chgData name="Q Z" userId="0598117016cd6850" providerId="LiveId" clId="{2BA66019-4591-C846-9028-2CD292E1765D}" dt="2020-09-02T18:06:08.458" v="310" actId="1076"/>
        <pc:sldMkLst>
          <pc:docMk/>
          <pc:sldMk cId="3690723403" sldId="279"/>
        </pc:sldMkLst>
        <pc:picChg chg="mod">
          <ac:chgData name="Q Z" userId="0598117016cd6850" providerId="LiveId" clId="{2BA66019-4591-C846-9028-2CD292E1765D}" dt="2020-09-02T18:06:08.458" v="310" actId="1076"/>
          <ac:picMkLst>
            <pc:docMk/>
            <pc:sldMk cId="3690723403" sldId="279"/>
            <ac:picMk id="4" creationId="{2B40250E-5C73-B04A-BBCC-724D95A16E1D}"/>
          </ac:picMkLst>
        </pc:picChg>
      </pc:sldChg>
      <pc:sldChg chg="modSp mod">
        <pc:chgData name="Q Z" userId="0598117016cd6850" providerId="LiveId" clId="{2BA66019-4591-C846-9028-2CD292E1765D}" dt="2020-09-02T17:57:35.733" v="206" actId="20577"/>
        <pc:sldMkLst>
          <pc:docMk/>
          <pc:sldMk cId="1668323801" sldId="300"/>
        </pc:sldMkLst>
        <pc:spChg chg="mod">
          <ac:chgData name="Q Z" userId="0598117016cd6850" providerId="LiveId" clId="{2BA66019-4591-C846-9028-2CD292E1765D}" dt="2020-09-02T17:57:35.733" v="20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modSp mod">
        <pc:chgData name="Q Z" userId="0598117016cd6850" providerId="LiveId" clId="{2BA66019-4591-C846-9028-2CD292E1765D}" dt="2020-09-02T18:04:21" v="307" actId="20577"/>
        <pc:sldMkLst>
          <pc:docMk/>
          <pc:sldMk cId="2458459384" sldId="319"/>
        </pc:sldMkLst>
        <pc:spChg chg="mod">
          <ac:chgData name="Q Z" userId="0598117016cd6850" providerId="LiveId" clId="{2BA66019-4591-C846-9028-2CD292E1765D}" dt="2020-09-02T18:04:21" v="307" actId="20577"/>
          <ac:spMkLst>
            <pc:docMk/>
            <pc:sldMk cId="2458459384" sldId="319"/>
            <ac:spMk id="3" creationId="{8232105E-677A-EF4D-B7AC-71CF68479263}"/>
          </ac:spMkLst>
        </pc:spChg>
      </pc:sldChg>
      <pc:sldChg chg="del">
        <pc:chgData name="Q Z" userId="0598117016cd6850" providerId="LiveId" clId="{2BA66019-4591-C846-9028-2CD292E1765D}" dt="2020-09-02T18:14:30.582" v="379" actId="2696"/>
        <pc:sldMkLst>
          <pc:docMk/>
          <pc:sldMk cId="1315374295" sldId="324"/>
        </pc:sldMkLst>
      </pc:sldChg>
      <pc:sldChg chg="addSp modSp add mod">
        <pc:chgData name="Q Z" userId="0598117016cd6850" providerId="LiveId" clId="{2BA66019-4591-C846-9028-2CD292E1765D}" dt="2020-09-02T18:10:24.651" v="378" actId="1076"/>
        <pc:sldMkLst>
          <pc:docMk/>
          <pc:sldMk cId="1771734156" sldId="326"/>
        </pc:sldMkLst>
        <pc:spChg chg="mod">
          <ac:chgData name="Q Z" userId="0598117016cd6850" providerId="LiveId" clId="{2BA66019-4591-C846-9028-2CD292E1765D}" dt="2020-09-02T18:07:38.347" v="353" actId="20577"/>
          <ac:spMkLst>
            <pc:docMk/>
            <pc:sldMk cId="1771734156" sldId="326"/>
            <ac:spMk id="2" creationId="{B9E0B195-2247-F141-ACF4-E4A1A8DA7C76}"/>
          </ac:spMkLst>
        </pc:spChg>
        <pc:spChg chg="mod">
          <ac:chgData name="Q Z" userId="0598117016cd6850" providerId="LiveId" clId="{2BA66019-4591-C846-9028-2CD292E1765D}" dt="2020-09-02T18:09:33.994" v="372" actId="404"/>
          <ac:spMkLst>
            <pc:docMk/>
            <pc:sldMk cId="1771734156" sldId="326"/>
            <ac:spMk id="3" creationId="{3541D7D8-FD16-F344-A89A-0C487F5F535C}"/>
          </ac:spMkLst>
        </pc:spChg>
        <pc:picChg chg="add mod">
          <ac:chgData name="Q Z" userId="0598117016cd6850" providerId="LiveId" clId="{2BA66019-4591-C846-9028-2CD292E1765D}" dt="2020-09-02T18:09:14.362" v="355" actId="1076"/>
          <ac:picMkLst>
            <pc:docMk/>
            <pc:sldMk cId="1771734156" sldId="326"/>
            <ac:picMk id="4" creationId="{28A2F7EC-1506-584F-9F84-478CF2DAE9A0}"/>
          </ac:picMkLst>
        </pc:picChg>
        <pc:picChg chg="add mod">
          <ac:chgData name="Q Z" userId="0598117016cd6850" providerId="LiveId" clId="{2BA66019-4591-C846-9028-2CD292E1765D}" dt="2020-09-02T18:10:24.651" v="378" actId="1076"/>
          <ac:picMkLst>
            <pc:docMk/>
            <pc:sldMk cId="1771734156" sldId="326"/>
            <ac:picMk id="1026" creationId="{06B1BA0E-569A-9645-9A7C-B513FF505C70}"/>
          </ac:picMkLst>
        </pc:picChg>
      </pc:sldChg>
    </pc:docChg>
  </pc:docChgLst>
  <pc:docChgLst>
    <pc:chgData name="Q Z" userId="0598117016cd6850" providerId="LiveId" clId="{3351F81B-803C-2C49-B9B7-94669ACAE3A8}"/>
    <pc:docChg chg="addSld modSld">
      <pc:chgData name="Q Z" userId="0598117016cd6850" providerId="LiveId" clId="{3351F81B-803C-2C49-B9B7-94669ACAE3A8}" dt="2020-09-03T09:04:41.933" v="55" actId="207"/>
      <pc:docMkLst>
        <pc:docMk/>
      </pc:docMkLst>
      <pc:sldChg chg="modSp">
        <pc:chgData name="Q Z" userId="0598117016cd6850" providerId="LiveId" clId="{3351F81B-803C-2C49-B9B7-94669ACAE3A8}" dt="2020-09-03T09:04:41.933" v="55" actId="207"/>
        <pc:sldMkLst>
          <pc:docMk/>
          <pc:sldMk cId="581332896" sldId="309"/>
        </pc:sldMkLst>
        <pc:spChg chg="mod">
          <ac:chgData name="Q Z" userId="0598117016cd6850" providerId="LiveId" clId="{3351F81B-803C-2C49-B9B7-94669ACAE3A8}" dt="2020-09-03T09:04:41.933" v="55" actId="207"/>
          <ac:spMkLst>
            <pc:docMk/>
            <pc:sldMk cId="581332896" sldId="309"/>
            <ac:spMk id="3" creationId="{1B15B996-5952-CA44-90B0-02ABAA4EAC6C}"/>
          </ac:spMkLst>
        </pc:spChg>
      </pc:sldChg>
      <pc:sldChg chg="addSp delSp modSp add">
        <pc:chgData name="Q Z" userId="0598117016cd6850" providerId="LiveId" clId="{3351F81B-803C-2C49-B9B7-94669ACAE3A8}" dt="2020-09-03T07:22:19.689" v="50" actId="1076"/>
        <pc:sldMkLst>
          <pc:docMk/>
          <pc:sldMk cId="2223405279" sldId="327"/>
        </pc:sldMkLst>
        <pc:spChg chg="mod">
          <ac:chgData name="Q Z" userId="0598117016cd6850" providerId="LiveId" clId="{3351F81B-803C-2C49-B9B7-94669ACAE3A8}" dt="2020-09-03T06:59:39.432" v="3"/>
          <ac:spMkLst>
            <pc:docMk/>
            <pc:sldMk cId="2223405279" sldId="327"/>
            <ac:spMk id="2" creationId="{1387362F-A24A-6342-BAAE-FACB800A3028}"/>
          </ac:spMkLst>
        </pc:spChg>
        <pc:spChg chg="mod">
          <ac:chgData name="Q Z" userId="0598117016cd6850" providerId="LiveId" clId="{3351F81B-803C-2C49-B9B7-94669ACAE3A8}" dt="2020-09-03T07:01:37.255" v="17" actId="14100"/>
          <ac:spMkLst>
            <pc:docMk/>
            <pc:sldMk cId="2223405279" sldId="327"/>
            <ac:spMk id="3" creationId="{09CB959C-A4EF-9742-8A17-1FEE29A4E276}"/>
          </ac:spMkLst>
        </pc:sp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6" creationId="{2CC0705B-C583-EB44-A6F0-3D7914EA4F67}"/>
          </ac:picMkLst>
        </pc:pic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8" creationId="{3C27A4E4-1D03-A64E-AD97-BCA56FBF8CD3}"/>
          </ac:picMkLst>
        </pc:picChg>
        <pc:picChg chg="add del mod">
          <ac:chgData name="Q Z" userId="0598117016cd6850" providerId="LiveId" clId="{3351F81B-803C-2C49-B9B7-94669ACAE3A8}" dt="2020-09-03T07:01:38.281" v="18"/>
          <ac:picMkLst>
            <pc:docMk/>
            <pc:sldMk cId="2223405279" sldId="327"/>
            <ac:picMk id="1030" creationId="{342F3586-D385-E742-A2C2-22F776B620DD}"/>
          </ac:picMkLst>
        </pc:picChg>
        <pc:picChg chg="add mod">
          <ac:chgData name="Q Z" userId="0598117016cd6850" providerId="LiveId" clId="{3351F81B-803C-2C49-B9B7-94669ACAE3A8}" dt="2020-09-03T07:22:19.689" v="50" actId="1076"/>
          <ac:picMkLst>
            <pc:docMk/>
            <pc:sldMk cId="2223405279" sldId="327"/>
            <ac:picMk id="1032" creationId="{51408161-DC70-BF41-B4E9-3A5ED79BA1B9}"/>
          </ac:picMkLst>
        </pc:picChg>
      </pc:sldChg>
      <pc:sldChg chg="addSp modSp add">
        <pc:chgData name="Q Z" userId="0598117016cd6850" providerId="LiveId" clId="{3351F81B-803C-2C49-B9B7-94669ACAE3A8}" dt="2020-09-03T07:04:16.074" v="38" actId="1076"/>
        <pc:sldMkLst>
          <pc:docMk/>
          <pc:sldMk cId="2711338742" sldId="328"/>
        </pc:sldMkLst>
        <pc:spChg chg="mod">
          <ac:chgData name="Q Z" userId="0598117016cd6850" providerId="LiveId" clId="{3351F81B-803C-2C49-B9B7-94669ACAE3A8}" dt="2020-09-03T07:03:29.915" v="31"/>
          <ac:spMkLst>
            <pc:docMk/>
            <pc:sldMk cId="2711338742" sldId="328"/>
            <ac:spMk id="2" creationId="{AC25ADB1-CF40-D540-82AD-CA29789D7DDA}"/>
          </ac:spMkLst>
        </pc:spChg>
        <pc:spChg chg="mod">
          <ac:chgData name="Q Z" userId="0598117016cd6850" providerId="LiveId" clId="{3351F81B-803C-2C49-B9B7-94669ACAE3A8}" dt="2020-09-03T07:02:22.768" v="26"/>
          <ac:spMkLst>
            <pc:docMk/>
            <pc:sldMk cId="2711338742" sldId="328"/>
            <ac:spMk id="3" creationId="{932B9BCA-7B9C-DF45-B6F8-04054E4A03F1}"/>
          </ac:spMkLst>
        </pc:spChg>
        <pc:picChg chg="add mod">
          <ac:chgData name="Q Z" userId="0598117016cd6850" providerId="LiveId" clId="{3351F81B-803C-2C49-B9B7-94669ACAE3A8}" dt="2020-09-03T07:04:16.074" v="38" actId="1076"/>
          <ac:picMkLst>
            <pc:docMk/>
            <pc:sldMk cId="2711338742" sldId="328"/>
            <ac:picMk id="4" creationId="{C25F8C83-F8D4-DD42-A362-8C519A77A271}"/>
          </ac:picMkLst>
        </pc:picChg>
      </pc:sldChg>
      <pc:sldChg chg="addSp delSp modSp add">
        <pc:chgData name="Q Z" userId="0598117016cd6850" providerId="LiveId" clId="{3351F81B-803C-2C49-B9B7-94669ACAE3A8}" dt="2020-09-03T07:05:16.381" v="42" actId="1076"/>
        <pc:sldMkLst>
          <pc:docMk/>
          <pc:sldMk cId="2580820078" sldId="329"/>
        </pc:sldMkLst>
        <pc:picChg chg="add mod">
          <ac:chgData name="Q Z" userId="0598117016cd6850" providerId="LiveId" clId="{3351F81B-803C-2C49-B9B7-94669ACAE3A8}" dt="2020-09-03T07:04:03.759" v="34"/>
          <ac:picMkLst>
            <pc:docMk/>
            <pc:sldMk cId="2580820078" sldId="329"/>
            <ac:picMk id="4" creationId="{23E38AF4-EE30-9748-8A9A-36C60CF5EA36}"/>
          </ac:picMkLst>
        </pc:picChg>
        <pc:picChg chg="add del mod">
          <ac:chgData name="Q Z" userId="0598117016cd6850" providerId="LiveId" clId="{3351F81B-803C-2C49-B9B7-94669ACAE3A8}" dt="2020-09-03T07:05:06.740" v="39" actId="1076"/>
          <ac:picMkLst>
            <pc:docMk/>
            <pc:sldMk cId="2580820078" sldId="329"/>
            <ac:picMk id="5" creationId="{E736130E-66FA-2E44-A00B-1FC5AD39B6DF}"/>
          </ac:picMkLst>
        </pc:picChg>
        <pc:picChg chg="add mod">
          <ac:chgData name="Q Z" userId="0598117016cd6850" providerId="LiveId" clId="{3351F81B-803C-2C49-B9B7-94669ACAE3A8}" dt="2020-09-03T07:05:16.381" v="42" actId="1076"/>
          <ac:picMkLst>
            <pc:docMk/>
            <pc:sldMk cId="2580820078" sldId="329"/>
            <ac:picMk id="2050" creationId="{885110A3-036A-974F-915C-551E62C9FA11}"/>
          </ac:picMkLst>
        </pc:picChg>
      </pc:sldChg>
      <pc:sldChg chg="addSp modSp add">
        <pc:chgData name="Q Z" userId="0598117016cd6850" providerId="LiveId" clId="{3351F81B-803C-2C49-B9B7-94669ACAE3A8}" dt="2020-09-03T07:23:27.125" v="54" actId="1076"/>
        <pc:sldMkLst>
          <pc:docMk/>
          <pc:sldMk cId="2355989735" sldId="330"/>
        </pc:sldMkLst>
        <pc:picChg chg="add mod">
          <ac:chgData name="Q Z" userId="0598117016cd6850" providerId="LiveId" clId="{3351F81B-803C-2C49-B9B7-94669ACAE3A8}" dt="2020-09-03T07:23:27.125" v="54" actId="1076"/>
          <ac:picMkLst>
            <pc:docMk/>
            <pc:sldMk cId="2355989735" sldId="330"/>
            <ac:picMk id="4098" creationId="{7CFFEB50-B1F5-4D46-8D41-1D790CF5C271}"/>
          </ac:picMkLst>
        </pc:picChg>
      </pc:sldChg>
      <pc:sldChg chg="modSp add">
        <pc:chgData name="Q Z" userId="0598117016cd6850" providerId="LiveId" clId="{3351F81B-803C-2C49-B9B7-94669ACAE3A8}" dt="2020-09-03T07:20:48.810" v="47" actId="20577"/>
        <pc:sldMkLst>
          <pc:docMk/>
          <pc:sldMk cId="3730086564" sldId="331"/>
        </pc:sldMkLst>
        <pc:spChg chg="mod">
          <ac:chgData name="Q Z" userId="0598117016cd6850" providerId="LiveId" clId="{3351F81B-803C-2C49-B9B7-94669ACAE3A8}" dt="2020-09-03T07:20:48.810" v="47" actId="20577"/>
          <ac:spMkLst>
            <pc:docMk/>
            <pc:sldMk cId="3730086564" sldId="331"/>
            <ac:spMk id="3" creationId="{52F30828-5CE0-BC4B-9D54-707C0B699C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524C-7966-684C-BDC9-CFD451BFAD4B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6C42A-5AA1-B144-8688-E824ABDD9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91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389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51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27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talked about three measures, because knowing about their characteristics can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68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about joining a gym? Buy an </a:t>
            </a:r>
            <a:r>
              <a:rPr lang="en-US" dirty="0" err="1"/>
              <a:t>IPhone</a:t>
            </a:r>
            <a:r>
              <a:rPr lang="en-US" dirty="0"/>
              <a:t>? Accepting offer from </a:t>
            </a:r>
            <a:r>
              <a:rPr lang="en-US" dirty="0" err="1"/>
              <a:t>CityU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88BBB-041B-CB44-8E38-886DBDF052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967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6CFB-5874-C69D-5C56-7FD301E4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64E07-B868-4621-30D2-F1D3F3053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AB43C-5806-3298-3451-3FC7B6F7C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talked about three measures, because knowing about their characteristics can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B100-CB04-7A23-2AED-A79A91CAC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30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9B50-8EBF-E263-4741-A3C39F76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2252F-60B0-2E75-E4E7-D8A5A40B7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60AAD-5831-14DB-9803-6887825F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talked about three measures, because knowing about their characteristics can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2F866-3B9C-BAD7-9BA3-FD442A8DC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861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DA80-FB8A-2199-FF37-377F125DB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B4F1F-0C8C-F3C8-1EE4-4C296D6D5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012FC-FAB7-8E1E-187D-A8E6C4686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talked about three measures, because knowing about their characteristics can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40A82-78C1-E261-F985-E237CC16C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38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if you fix mu, no matter how you pick seeds, it will reach a global cascade.</a:t>
            </a:r>
          </a:p>
          <a:p>
            <a:r>
              <a:rPr lang="en-US" dirty="0"/>
              <a:t>But, if you fix the seeds, for a network with strong modularity, it will spread locally; for a network with no modularity, it will spread nowhere.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2D53A-2AF6-4DBF-B05A-A2E1C10652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90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identify </a:t>
            </a:r>
            <a:r>
              <a:rPr lang="en-US" dirty="0" err="1"/>
              <a:t>influentials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B4756-B30B-4FB3-9E39-B2A906E28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4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influence can exist without a network. E.g. in jaywalking.</a:t>
            </a:r>
          </a:p>
          <a:p>
            <a:r>
              <a:rPr lang="en-US" dirty="0"/>
              <a:t>As long as social influence can kick in, the magic would still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88BBB-041B-CB44-8E38-886DBDF052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125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consider many factors, such as…</a:t>
            </a:r>
          </a:p>
          <a:p>
            <a:r>
              <a:rPr lang="en-US" dirty="0"/>
              <a:t>A first hypothesis is that users who are influential/central are the most predictive of virality.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511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consider many factors, such as…</a:t>
            </a:r>
          </a:p>
          <a:p>
            <a:r>
              <a:rPr lang="en-US" dirty="0"/>
              <a:t>A first hypothesis is that users who are influential/central are the most predictive of virality.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98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consider many factors, such as…</a:t>
            </a:r>
          </a:p>
          <a:p>
            <a:r>
              <a:rPr lang="en-US" dirty="0"/>
              <a:t>A first hypothesis is that users who are influential/central are the most predictive of virality.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606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visualize networks for many reasons: appealing, reveal relationships, structure.</a:t>
            </a:r>
          </a:p>
          <a:p>
            <a:r>
              <a:rPr lang="en-US" dirty="0"/>
              <a:t>Nodes and links</a:t>
            </a:r>
          </a:p>
          <a:p>
            <a:r>
              <a:rPr lang="en-US" dirty="0"/>
              <a:t>The longest tragedy Hamlet is not the most complex 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65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059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74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976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Geographical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174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1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nodes and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5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387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967B-9529-4A90-3AB8-977EF728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D1101-9629-30F1-9723-B21FEDADB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A3128-718D-63CC-E6B8-A32E038D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nodes identified by PR are quite different from that identified by DC.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993D1-C38F-9357-D616-1B2FFE4F5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B4756-B30B-4FB3-9E39-B2A906E281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57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Co-authorship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7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actors show up in the same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95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016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we can build a dendrogram to illustrate the merging process and determine the optimal cut.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162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we can build a dendrogram to illustrate the merging process and determine the optimal cut.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86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Disciplinary and interdisciplinary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B4756-B30B-4FB3-9E39-B2A906E28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0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LM Sans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3F61BB81-E92A-AC43-843A-E4F6CBA4F63C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0" i="0">
                <a:latin typeface="LM Sans 12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LM Sans 12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817F82AE-4C26-3648-BB61-5E7CC9B50775}" type="datetime1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1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  <a:lvl2pPr>
              <a:defRPr b="0" i="0">
                <a:latin typeface="LM Sans 12" pitchFamily="2" charset="77"/>
              </a:defRPr>
            </a:lvl2pPr>
            <a:lvl3pPr>
              <a:defRPr b="0" i="0">
                <a:latin typeface="LM Sans 12" pitchFamily="2" charset="77"/>
              </a:defRPr>
            </a:lvl3pPr>
            <a:lvl4pPr>
              <a:defRPr b="0" i="0">
                <a:latin typeface="LM Sans 12" pitchFamily="2" charset="77"/>
              </a:defRPr>
            </a:lvl4pPr>
            <a:lvl5pPr>
              <a:defRPr b="0" i="0">
                <a:latin typeface="LM Sans 12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0C15676A-EC5D-E04D-88FA-7A948E786C3D}" type="datetime1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8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B6BC-0373-B34A-BBBF-329CB4518C58}" type="datetime1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55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DC260BE2-5EC7-BC45-9345-43F4F86B295E}" type="datetime1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7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C615-9D40-694C-8397-954A92AFCCC2}" type="datetime1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27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ED92-6FCB-6B47-A7CE-C82291F4D7B2}" type="datetime1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4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C89-0BEE-2A40-BD81-8976EB4F42C6}" type="datetime1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71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4321-6B25-184F-939C-0BB283106455}" type="datetime1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  <a:lvl2pPr>
              <a:defRPr>
                <a:latin typeface="LM Sans 12" panose="00000500000000000000" pitchFamily="50" charset="0"/>
              </a:defRPr>
            </a:lvl2pPr>
            <a:lvl3pPr>
              <a:defRPr>
                <a:latin typeface="LM Sans 12" panose="00000500000000000000" pitchFamily="50" charset="0"/>
              </a:defRPr>
            </a:lvl3pPr>
            <a:lvl4pPr>
              <a:defRPr>
                <a:latin typeface="LM Sans 12" panose="00000500000000000000" pitchFamily="50" charset="0"/>
              </a:defRPr>
            </a:lvl4pPr>
            <a:lvl5pPr>
              <a:defRPr>
                <a:latin typeface="LM Sans 12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3F61BB81-E92A-AC43-843A-E4F6CBA4F63C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8275-DDCB-1344-8A8F-294986990F90}" type="datetime1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4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F932-1F6C-B744-8994-2CACB25ECC37}" type="datetime1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08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B6C0-1E1D-7F45-B356-E6BE5A065D17}" type="datetime1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6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3F61BB81-E92A-AC43-843A-E4F6CBA4F63C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1BB81-E92A-AC43-843A-E4F6CBA4F63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3F61BB81-E92A-AC43-843A-E4F6CBA4F63C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9A938313-CA40-A14F-BDAF-37181D40A29F}" type="datetime1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mgraph.github.io/networkx-guide/algorithms/community-detection/girvan-newma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qZsoesa55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martingrandjean.ch/network-visualization-shakespeare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mapequation.org/infoma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martingrandjean.ch/connected-world-air-traffic-network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link.springer.com/article/10.1007/s42001-020-00084-7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d3indepth.com/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survey.cityu.edu.h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848" y="1373809"/>
            <a:ext cx="7648303" cy="1729289"/>
          </a:xfrm>
        </p:spPr>
        <p:txBody>
          <a:bodyPr>
            <a:normAutofit/>
          </a:bodyPr>
          <a:lstStyle/>
          <a:p>
            <a:r>
              <a:rPr lang="en-HK" sz="5300" dirty="0">
                <a:latin typeface="+mn-lt"/>
              </a:rPr>
              <a:t>Introduction to Social Media Analytics (</a:t>
            </a:r>
            <a:r>
              <a:rPr lang="en-HK" sz="5300" dirty="0" err="1">
                <a:latin typeface="+mn-lt"/>
              </a:rPr>
              <a:t>Lec</a:t>
            </a:r>
            <a:r>
              <a:rPr lang="en-HK" sz="5300" dirty="0">
                <a:latin typeface="+mn-lt"/>
              </a:rPr>
              <a:t> 11)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429000"/>
            <a:ext cx="6858000" cy="2136153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001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844" y="368942"/>
            <a:ext cx="8056481" cy="994172"/>
          </a:xfrm>
        </p:spPr>
        <p:txBody>
          <a:bodyPr>
            <a:normAutofit/>
          </a:bodyPr>
          <a:lstStyle/>
          <a:p>
            <a:r>
              <a:rPr lang="en-US" dirty="0"/>
              <a:t>Hierarchical clustering approach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3" y="1641231"/>
            <a:ext cx="7656805" cy="398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2225" y="6252337"/>
            <a:ext cx="137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Maël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Fabien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5E0FB1-ADC4-09E1-7ED5-4F0F40791FC3}"/>
              </a:ext>
            </a:extLst>
          </p:cNvPr>
          <p:cNvCxnSpPr/>
          <p:nvPr/>
        </p:nvCxnSpPr>
        <p:spPr>
          <a:xfrm>
            <a:off x="1150542" y="2898851"/>
            <a:ext cx="1" cy="1450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F34796-9DD6-24CD-BEFD-F6C350962018}"/>
              </a:ext>
            </a:extLst>
          </p:cNvPr>
          <p:cNvSpPr txBox="1"/>
          <p:nvPr/>
        </p:nvSpPr>
        <p:spPr>
          <a:xfrm>
            <a:off x="-56325" y="3429491"/>
            <a:ext cx="13045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Agglomerative clustering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3D8FF4-4ADF-DAD0-FAE5-E72DC668D7AB}"/>
              </a:ext>
            </a:extLst>
          </p:cNvPr>
          <p:cNvCxnSpPr/>
          <p:nvPr/>
        </p:nvCxnSpPr>
        <p:spPr>
          <a:xfrm>
            <a:off x="8537735" y="2822953"/>
            <a:ext cx="1" cy="1450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8C94D9-FEBB-0964-F9E0-38BC85620461}"/>
              </a:ext>
            </a:extLst>
          </p:cNvPr>
          <p:cNvSpPr txBox="1"/>
          <p:nvPr/>
        </p:nvSpPr>
        <p:spPr>
          <a:xfrm>
            <a:off x="7490522" y="3353593"/>
            <a:ext cx="1047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Divisive 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F87FB-7628-281D-B097-119B39D532A0}"/>
              </a:ext>
            </a:extLst>
          </p:cNvPr>
          <p:cNvSpPr txBox="1"/>
          <p:nvPr/>
        </p:nvSpPr>
        <p:spPr>
          <a:xfrm>
            <a:off x="1350348" y="1453164"/>
            <a:ext cx="26830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from each node as a community: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EDCFB-82CF-704E-7DF4-BD2C93FE8704}"/>
              </a:ext>
            </a:extLst>
          </p:cNvPr>
          <p:cNvSpPr txBox="1"/>
          <p:nvPr/>
        </p:nvSpPr>
        <p:spPr>
          <a:xfrm>
            <a:off x="5183740" y="1453164"/>
            <a:ext cx="291554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from all nodes in a single community: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B8F7-9404-4188-DDA9-CB2A4DA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90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99" y="505469"/>
            <a:ext cx="8056481" cy="994172"/>
          </a:xfrm>
        </p:spPr>
        <p:txBody>
          <a:bodyPr>
            <a:normAutofit/>
          </a:bodyPr>
          <a:lstStyle/>
          <a:p>
            <a:r>
              <a:rPr lang="en-US" dirty="0"/>
              <a:t>The Newman-Girvan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6399-03B0-5F43-A79A-818B85EC908C}"/>
              </a:ext>
            </a:extLst>
          </p:cNvPr>
          <p:cNvSpPr txBox="1"/>
          <p:nvPr/>
        </p:nvSpPr>
        <p:spPr>
          <a:xfrm>
            <a:off x="683871" y="5870214"/>
            <a:ext cx="60471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Mark Newman, 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2006; Girvan and Newman, 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0435-0104-F576-EDEB-DEE4BFAA15BA}"/>
              </a:ext>
            </a:extLst>
          </p:cNvPr>
          <p:cNvSpPr txBox="1"/>
          <p:nvPr/>
        </p:nvSpPr>
        <p:spPr>
          <a:xfrm>
            <a:off x="509249" y="1499641"/>
            <a:ext cx="892627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edges (divisive):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 betweenness scores for all edges in the network.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the edge with the highest betweenness centrality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Recalculate 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all remaining edges.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 steps 2-4 until there are no more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edges left.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Girvan-newman-example-1">
            <a:extLst>
              <a:ext uri="{FF2B5EF4-FFF2-40B4-BE49-F238E27FC236}">
                <a16:creationId xmlns:a16="http://schemas.microsoft.com/office/drawing/2014/main" id="{FF1E110D-AF4A-1207-CEA7-43505525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3429000"/>
            <a:ext cx="5120640" cy="237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A1606F-EA63-5F97-D20D-363C78697C91}"/>
              </a:ext>
            </a:extLst>
          </p:cNvPr>
          <p:cNvSpPr txBox="1"/>
          <p:nvPr/>
        </p:nvSpPr>
        <p:spPr>
          <a:xfrm>
            <a:off x="683871" y="6132506"/>
            <a:ext cx="7440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https://memgraph.github.io/networkx-guide/algorithms/community-detection/girvan-newman/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9AE7-364E-FCC6-D9C9-60355641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4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7" y="3145128"/>
            <a:ext cx="8184951" cy="22672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886399-03B0-5F43-A79A-818B85EC908C}"/>
              </a:ext>
            </a:extLst>
          </p:cNvPr>
          <p:cNvSpPr txBox="1"/>
          <p:nvPr/>
        </p:nvSpPr>
        <p:spPr>
          <a:xfrm>
            <a:off x="1948827" y="6208707"/>
            <a:ext cx="60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Mark Newman,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2006; Girvan and Newman,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0435-0104-F576-EDEB-DEE4BFAA15BA}"/>
              </a:ext>
            </a:extLst>
          </p:cNvPr>
          <p:cNvSpPr txBox="1"/>
          <p:nvPr/>
        </p:nvSpPr>
        <p:spPr>
          <a:xfrm>
            <a:off x="493497" y="1651407"/>
            <a:ext cx="86505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Repeatedly remove edges based on betweenness centrality.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produces a dendrogram for different depth of network partition.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use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modularity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measure the strength of community 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DF28B-5E5A-9F81-2278-ABDC66E1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3DEE89-3276-69F8-B1A9-96BF634B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99" y="505469"/>
            <a:ext cx="8056481" cy="994172"/>
          </a:xfrm>
        </p:spPr>
        <p:txBody>
          <a:bodyPr>
            <a:normAutofit/>
          </a:bodyPr>
          <a:lstStyle/>
          <a:p>
            <a:r>
              <a:rPr lang="en-US" dirty="0"/>
              <a:t>The Newman-Girvan algorithm</a:t>
            </a:r>
          </a:p>
        </p:txBody>
      </p:sp>
    </p:spTree>
    <p:extLst>
      <p:ext uri="{BB962C8B-B14F-4D97-AF65-F5344CB8AC3E}">
        <p14:creationId xmlns:p14="http://schemas.microsoft.com/office/powerpoint/2010/main" val="375406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3497" y="373585"/>
            <a:ext cx="7886700" cy="994172"/>
          </a:xfrm>
        </p:spPr>
        <p:txBody>
          <a:bodyPr/>
          <a:lstStyle/>
          <a:p>
            <a:r>
              <a:rPr lang="en-US" sz="4400" dirty="0"/>
              <a:t>The </a:t>
            </a:r>
            <a:r>
              <a:rPr lang="en-US" sz="4400" dirty="0" err="1"/>
              <a:t>InfoMap</a:t>
            </a:r>
            <a:r>
              <a:rPr lang="en-US" dirty="0"/>
              <a:t>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7A83D-F0DA-B54D-BF49-69B01FE2B04E}"/>
              </a:ext>
            </a:extLst>
          </p:cNvPr>
          <p:cNvSpPr txBox="1"/>
          <p:nvPr/>
        </p:nvSpPr>
        <p:spPr>
          <a:xfrm>
            <a:off x="506023" y="6048574"/>
            <a:ext cx="8530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Rosvall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and Bergstrom. “Maps of random walks on complex networks reveal community structure.”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2008.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6D1F8-4CB2-7F62-7EEF-9E55CADBC7C7}"/>
              </a:ext>
            </a:extLst>
          </p:cNvPr>
          <p:cNvSpPr txBox="1"/>
          <p:nvPr/>
        </p:nvSpPr>
        <p:spPr>
          <a:xfrm>
            <a:off x="506023" y="1235311"/>
            <a:ext cx="8650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information theory to describe trajectory of random walks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 an efficient coding scheme to compress walk paths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56C72-77E0-DFE5-61BA-95BAFB32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84" y="2229483"/>
            <a:ext cx="3047116" cy="3517808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4DC61-3677-1409-2E8C-AE6F319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38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3497" y="373585"/>
            <a:ext cx="7886700" cy="994172"/>
          </a:xfrm>
        </p:spPr>
        <p:txBody>
          <a:bodyPr/>
          <a:lstStyle/>
          <a:p>
            <a:r>
              <a:rPr lang="en-US" sz="4400" dirty="0"/>
              <a:t>The </a:t>
            </a:r>
            <a:r>
              <a:rPr lang="en-US" sz="4400" dirty="0" err="1"/>
              <a:t>InfoMap</a:t>
            </a:r>
            <a:r>
              <a:rPr lang="en-US" dirty="0"/>
              <a:t>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7A83D-F0DA-B54D-BF49-69B01FE2B04E}"/>
              </a:ext>
            </a:extLst>
          </p:cNvPr>
          <p:cNvSpPr txBox="1"/>
          <p:nvPr/>
        </p:nvSpPr>
        <p:spPr>
          <a:xfrm>
            <a:off x="506023" y="6048574"/>
            <a:ext cx="8530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Rosvall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and Bergstrom. “Maps of random walks on complex networks reveal community structure.”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2008.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6D1F8-4CB2-7F62-7EEF-9E55CADBC7C7}"/>
              </a:ext>
            </a:extLst>
          </p:cNvPr>
          <p:cNvSpPr txBox="1"/>
          <p:nvPr/>
        </p:nvSpPr>
        <p:spPr>
          <a:xfrm>
            <a:off x="506023" y="1403031"/>
            <a:ext cx="8809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 method: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 a unique name to each node in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4DC61-3677-1409-2E8C-AE6F319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B5AFC-39CA-71E6-3434-B2CE2D40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1" y="2166995"/>
            <a:ext cx="3292007" cy="3747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380D3-AF0D-B5FA-3B8F-70D8FD2B7FC1}"/>
              </a:ext>
            </a:extLst>
          </p:cNvPr>
          <p:cNvSpPr txBox="1"/>
          <p:nvPr/>
        </p:nvSpPr>
        <p:spPr>
          <a:xfrm>
            <a:off x="3986212" y="2767198"/>
            <a:ext cx="452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example, use Huffman coding: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CA103-121B-F1F0-17B7-0DD7D8DD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12" y="3420254"/>
            <a:ext cx="4724400" cy="100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39DFF-0DAF-3091-3245-E38D4073773F}"/>
              </a:ext>
            </a:extLst>
          </p:cNvPr>
          <p:cNvSpPr txBox="1"/>
          <p:nvPr/>
        </p:nvSpPr>
        <p:spPr>
          <a:xfrm>
            <a:off x="3986212" y="4853883"/>
            <a:ext cx="452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How 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34196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4DC61-3677-1409-2E8C-AE6F319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C9397-A6AF-CB77-9016-5C6BE57E0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9" y="2443996"/>
            <a:ext cx="6045805" cy="39567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36DF2A-9696-92F8-5792-B9D7FBC1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7" y="373585"/>
            <a:ext cx="7886700" cy="994172"/>
          </a:xfrm>
        </p:spPr>
        <p:txBody>
          <a:bodyPr/>
          <a:lstStyle/>
          <a:p>
            <a:r>
              <a:rPr lang="en-US" sz="4400" dirty="0"/>
              <a:t>The </a:t>
            </a:r>
            <a:r>
              <a:rPr lang="en-US" sz="4400" dirty="0" err="1"/>
              <a:t>InfoMap</a:t>
            </a:r>
            <a:r>
              <a:rPr lang="en-US" dirty="0"/>
              <a:t>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209EF-095E-8BDE-9FEE-4EA342A47688}"/>
              </a:ext>
            </a:extLst>
          </p:cNvPr>
          <p:cNvSpPr txBox="1"/>
          <p:nvPr/>
        </p:nvSpPr>
        <p:spPr>
          <a:xfrm>
            <a:off x="506023" y="1235311"/>
            <a:ext cx="77110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two-level coding scheme: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 clusters receive unique names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(enter/exit codes)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the names of nodes within clusters are reused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04195-EF17-AE04-F929-538CAE8758C4}"/>
              </a:ext>
            </a:extLst>
          </p:cNvPr>
          <p:cNvSpPr txBox="1"/>
          <p:nvPr/>
        </p:nvSpPr>
        <p:spPr>
          <a:xfrm>
            <a:off x="6409621" y="2971788"/>
            <a:ext cx="2734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243 vs. 314 bits.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Big improvement!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Treat major clusters as the communities.</a:t>
            </a:r>
          </a:p>
        </p:txBody>
      </p:sp>
    </p:spTree>
    <p:extLst>
      <p:ext uri="{BB962C8B-B14F-4D97-AF65-F5344CB8AC3E}">
        <p14:creationId xmlns:p14="http://schemas.microsoft.com/office/powerpoint/2010/main" val="193033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3497" y="37358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detection based on links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7A83D-F0DA-B54D-BF49-69B01FE2B04E}"/>
              </a:ext>
            </a:extLst>
          </p:cNvPr>
          <p:cNvSpPr txBox="1"/>
          <p:nvPr/>
        </p:nvSpPr>
        <p:spPr>
          <a:xfrm>
            <a:off x="628650" y="6037253"/>
            <a:ext cx="824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Ahn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et al. “Link communities reveal multi-scale complexity in networks.”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Nature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6D1F8-4CB2-7F62-7EEF-9E55CADBC7C7}"/>
              </a:ext>
            </a:extLst>
          </p:cNvPr>
          <p:cNvSpPr txBox="1"/>
          <p:nvPr/>
        </p:nvSpPr>
        <p:spPr>
          <a:xfrm>
            <a:off x="493497" y="1312287"/>
            <a:ext cx="8650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node-level methods partition nodes into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disjoint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 node can (often) belong to multiple communities.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4DC61-3677-1409-2E8C-AE6F319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4AB1B-0E49-3500-9BFE-144C54C4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79" y="2562471"/>
            <a:ext cx="2677144" cy="2614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67910-A098-2F95-DEF3-C2BED3BB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13" y="2342840"/>
            <a:ext cx="6180819" cy="30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9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3497" y="37358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detection based on links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7A83D-F0DA-B54D-BF49-69B01FE2B04E}"/>
              </a:ext>
            </a:extLst>
          </p:cNvPr>
          <p:cNvSpPr txBox="1"/>
          <p:nvPr/>
        </p:nvSpPr>
        <p:spPr>
          <a:xfrm>
            <a:off x="628650" y="6037253"/>
            <a:ext cx="824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Ahn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et al. “Link communities reveal multi-scale complexity in networks.”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Nature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2010.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6D1F8-4CB2-7F62-7EEF-9E55CADBC7C7}"/>
              </a:ext>
            </a:extLst>
          </p:cNvPr>
          <p:cNvSpPr txBox="1"/>
          <p:nvPr/>
        </p:nvSpPr>
        <p:spPr>
          <a:xfrm>
            <a:off x="628650" y="1247837"/>
            <a:ext cx="8650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Clustering links for finding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overlapping node communities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node can belong to multiple identified link communities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4DC61-3677-1409-2E8C-AE6F319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26" name="Picture 2" descr="Hard clusters of links.&#10;Karate club graph with overlapping node communities induced by three hard link clusters.">
            <a:extLst>
              <a:ext uri="{FF2B5EF4-FFF2-40B4-BE49-F238E27FC236}">
                <a16:creationId xmlns:a16="http://schemas.microsoft.com/office/drawing/2014/main" id="{5E6CF576-1560-905D-FED2-A338A8AA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89" y="2282013"/>
            <a:ext cx="5074139" cy="290705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9ECBB7-3339-4BB6-3012-731157A05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7" y="2197065"/>
            <a:ext cx="2878349" cy="3684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DCA860-61A2-C2C3-5454-7C17E0E923F5}"/>
              </a:ext>
            </a:extLst>
          </p:cNvPr>
          <p:cNvSpPr/>
          <p:nvPr/>
        </p:nvSpPr>
        <p:spPr>
          <a:xfrm>
            <a:off x="2114550" y="2282013"/>
            <a:ext cx="228600" cy="201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7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497" y="4958689"/>
            <a:ext cx="8392994" cy="10913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Knowledge about </a:t>
            </a:r>
            <a:r>
              <a:rPr lang="en-US" dirty="0">
                <a:solidFill>
                  <a:srgbClr val="0078B9"/>
                </a:solidFill>
              </a:rPr>
              <a:t>the network structure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can be useful for designing effective marketing campaigns. </a:t>
            </a:r>
            <a:r>
              <a:rPr lang="en-US" dirty="0">
                <a:solidFill>
                  <a:srgbClr val="C00000"/>
                </a:solidFill>
              </a:rPr>
              <a:t>Why?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36" y="1517104"/>
            <a:ext cx="2943825" cy="2943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50090-7903-5783-0829-CCC5FBC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EED5DD-C4D2-396B-B804-ED8D235B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7" y="373585"/>
            <a:ext cx="823968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Viral marketing / information diffusion</a:t>
            </a:r>
          </a:p>
        </p:txBody>
      </p:sp>
    </p:spTree>
    <p:extLst>
      <p:ext uri="{BB962C8B-B14F-4D97-AF65-F5344CB8AC3E}">
        <p14:creationId xmlns:p14="http://schemas.microsoft.com/office/powerpoint/2010/main" val="1769195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7250-BA53-53F8-08AD-63965687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546" y="365126"/>
            <a:ext cx="7886700" cy="1325563"/>
          </a:xfrm>
        </p:spPr>
        <p:txBody>
          <a:bodyPr/>
          <a:lstStyle/>
          <a:p>
            <a:r>
              <a:rPr lang="en-US" dirty="0"/>
              <a:t>Simple vs. complex contagion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1F98-E430-7924-444A-07C0EB95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4554"/>
            <a:ext cx="9493918" cy="5283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common information diffusion models:</a:t>
            </a:r>
          </a:p>
          <a:p>
            <a:r>
              <a:rPr lang="en-US" dirty="0">
                <a:solidFill>
                  <a:srgbClr val="0078B9"/>
                </a:solidFill>
              </a:rPr>
              <a:t>Independent cascade model (simple contagion)</a:t>
            </a:r>
          </a:p>
          <a:p>
            <a:pPr lvl="1"/>
            <a:r>
              <a:rPr lang="en-US" dirty="0"/>
              <a:t>Information spreads like </a:t>
            </a:r>
            <a:r>
              <a:rPr lang="en-US" dirty="0">
                <a:solidFill>
                  <a:srgbClr val="C00000"/>
                </a:solidFill>
              </a:rPr>
              <a:t>disease transmission</a:t>
            </a:r>
          </a:p>
          <a:p>
            <a:pPr lvl="1"/>
            <a:r>
              <a:rPr lang="en-US" dirty="0"/>
              <a:t>A node has </a:t>
            </a:r>
            <a:r>
              <a:rPr lang="en-US" dirty="0">
                <a:solidFill>
                  <a:srgbClr val="C00000"/>
                </a:solidFill>
              </a:rPr>
              <a:t>only one chance</a:t>
            </a:r>
            <a:r>
              <a:rPr lang="en-US" dirty="0"/>
              <a:t> to “infect” its neighbors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Each exposure is independent from each other</a:t>
            </a:r>
          </a:p>
          <a:p>
            <a:r>
              <a:rPr lang="en-US" dirty="0">
                <a:solidFill>
                  <a:srgbClr val="0078B9"/>
                </a:solidFill>
              </a:rPr>
              <a:t>Linear threshold model (complex contagion</a:t>
            </a:r>
            <a:r>
              <a:rPr lang="en-US" dirty="0">
                <a:solidFill>
                  <a:srgbClr val="C00000"/>
                </a:solidFill>
              </a:rPr>
              <a:t> Our focus!</a:t>
            </a:r>
            <a:r>
              <a:rPr lang="en-US" dirty="0">
                <a:solidFill>
                  <a:srgbClr val="0078B9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Exposure to multiple neighbors is needed for adoption</a:t>
            </a:r>
          </a:p>
          <a:p>
            <a:pPr lvl="1"/>
            <a:r>
              <a:rPr lang="en-US" dirty="0"/>
              <a:t>Each node has a </a:t>
            </a:r>
            <a:r>
              <a:rPr lang="en-US" dirty="0">
                <a:solidFill>
                  <a:srgbClr val="C00000"/>
                </a:solidFill>
              </a:rPr>
              <a:t>threshold</a:t>
            </a:r>
            <a:r>
              <a:rPr lang="en-US" dirty="0"/>
              <a:t> for activation (</a:t>
            </a:r>
            <a:r>
              <a:rPr lang="en-US" b="1" dirty="0">
                <a:solidFill>
                  <a:srgbClr val="0078B9"/>
                </a:solidFill>
              </a:rPr>
              <a:t>count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or</a:t>
            </a:r>
            <a:r>
              <a:rPr lang="en-US" b="1" dirty="0">
                <a:solidFill>
                  <a:srgbClr val="C00000"/>
                </a:solidFill>
              </a:rPr>
              <a:t> fraction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applicable to the spread of </a:t>
            </a:r>
            <a:r>
              <a:rPr lang="en-US" dirty="0">
                <a:solidFill>
                  <a:srgbClr val="C00000"/>
                </a:solidFill>
              </a:rPr>
              <a:t>contentious</a:t>
            </a:r>
            <a:r>
              <a:rPr lang="en-US" dirty="0"/>
              <a:t> behaviors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/>
              <a:t>    (such as </a:t>
            </a:r>
            <a:r>
              <a:rPr lang="en-US" i="1" dirty="0">
                <a:solidFill>
                  <a:srgbClr val="C00000"/>
                </a:solidFill>
              </a:rPr>
              <a:t>wearing mask, voting, jaywalking, new fashion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C00000"/>
                </a:solidFill>
              </a:rPr>
              <a:t>More examples?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CFEE4-50AC-37B1-1C6A-A4BFE60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61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5828-808A-8A8D-8465-A5AE798C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4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Topics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E1627-25A0-17BA-95F0-DC1B030A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53866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</a:rPr>
              <a:t>Network Science</a:t>
            </a:r>
          </a:p>
          <a:p>
            <a:pPr lvl="1"/>
            <a:r>
              <a:rPr lang="en-US" altLang="zh-CN" dirty="0">
                <a:solidFill>
                  <a:schemeClr val="accent3"/>
                </a:solidFill>
              </a:rPr>
              <a:t>Background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Characteristics of Social Networks</a:t>
            </a:r>
          </a:p>
          <a:p>
            <a:pPr lvl="1"/>
            <a:r>
              <a:rPr lang="en-US" altLang="zh-CN" dirty="0">
                <a:solidFill>
                  <a:schemeClr val="accent3"/>
                </a:solidFill>
              </a:rPr>
              <a:t>Short average distance</a:t>
            </a:r>
          </a:p>
          <a:p>
            <a:pPr lvl="1"/>
            <a:r>
              <a:rPr lang="en-US" altLang="zh-CN" dirty="0">
                <a:solidFill>
                  <a:schemeClr val="accent3"/>
                </a:solidFill>
              </a:rPr>
              <a:t>High clustering coefficient</a:t>
            </a:r>
          </a:p>
          <a:p>
            <a:pPr lvl="1"/>
            <a:r>
              <a:rPr lang="en-US" altLang="zh-CN" dirty="0">
                <a:solidFill>
                  <a:schemeClr val="accent3"/>
                </a:solidFill>
              </a:rPr>
              <a:t>Power-law degree distribution</a:t>
            </a:r>
          </a:p>
          <a:p>
            <a:pPr lvl="1"/>
            <a:r>
              <a:rPr lang="en-US" altLang="zh-CN" dirty="0">
                <a:solidFill>
                  <a:schemeClr val="accent3"/>
                </a:solidFill>
              </a:rPr>
              <a:t>Social influence/hubs</a:t>
            </a:r>
          </a:p>
          <a:p>
            <a:pPr lvl="1"/>
            <a:r>
              <a:rPr lang="en-US" altLang="zh-CN" dirty="0"/>
              <a:t>Strong and weak ties</a:t>
            </a:r>
          </a:p>
          <a:p>
            <a:pPr lvl="1"/>
            <a:r>
              <a:rPr lang="en-US" altLang="zh-CN" dirty="0"/>
              <a:t>Community structure</a:t>
            </a:r>
          </a:p>
          <a:p>
            <a:r>
              <a:rPr lang="en-US" altLang="zh-CN" dirty="0"/>
              <a:t>Applications</a:t>
            </a:r>
          </a:p>
          <a:p>
            <a:pPr lvl="1"/>
            <a:r>
              <a:rPr lang="en-US" altLang="zh-CN" dirty="0"/>
              <a:t>Community detection</a:t>
            </a:r>
          </a:p>
          <a:p>
            <a:pPr lvl="1"/>
            <a:r>
              <a:rPr lang="en-US" altLang="zh-CN" dirty="0"/>
              <a:t>Cascade prediction</a:t>
            </a:r>
          </a:p>
          <a:p>
            <a:pPr lvl="1"/>
            <a:r>
              <a:rPr lang="en-US" altLang="zh-CN" dirty="0"/>
              <a:t>Information diffusion</a:t>
            </a:r>
          </a:p>
          <a:p>
            <a:pPr lvl="1"/>
            <a:r>
              <a:rPr lang="en-US" altLang="zh-CN" dirty="0"/>
              <a:t>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08CF-96E7-9C9E-9ECD-5316EB4F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260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8EBE-AF57-9314-4C5F-A1F044BF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9BB8-CD5B-503B-B5B4-65E73E4D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97" y="1283971"/>
            <a:ext cx="8435350" cy="245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Simulating complex contagion in discrete steps: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78B9"/>
                </a:solidFill>
              </a:rPr>
              <a:t>Start with a few seed nodes at step 0.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78B9"/>
                </a:solidFill>
              </a:rPr>
              <a:t>In each step, for each inactive node, check if the fraction of its active friends meets its threshold.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rgbClr val="0078B9"/>
                </a:solidFill>
              </a:rPr>
              <a:t>If so, activate the node (it remains active permanently later).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The process unfolds deterministically until no change happens.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541F3-6962-A44C-4E7C-426A7795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293784-3AEC-58AF-0BB5-D4EE7393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7" y="373585"/>
            <a:ext cx="8239686" cy="994172"/>
          </a:xfrm>
        </p:spPr>
        <p:txBody>
          <a:bodyPr>
            <a:normAutofit/>
          </a:bodyPr>
          <a:lstStyle/>
          <a:p>
            <a:r>
              <a:rPr lang="en-US"/>
              <a:t>Agent-based modeling</a:t>
            </a:r>
            <a:endParaRPr lang="en-US" dirty="0"/>
          </a:p>
        </p:txBody>
      </p:sp>
      <p:pic>
        <p:nvPicPr>
          <p:cNvPr id="12" name="Picture 11" descr="A diagram of steps and steps&#10;&#10;AI-generated content may be incorrect.">
            <a:extLst>
              <a:ext uri="{FF2B5EF4-FFF2-40B4-BE49-F238E27FC236}">
                <a16:creationId xmlns:a16="http://schemas.microsoft.com/office/drawing/2014/main" id="{8AE121E7-B5EA-24FE-D1CA-193E0BEF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5" y="3506048"/>
            <a:ext cx="8164408" cy="29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8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6E0F5-7080-FD1D-55B6-BDC0B48A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D7616-8754-11AA-DEA4-77A075A4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3B358B-C849-7183-A795-17689B40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7" y="373585"/>
            <a:ext cx="8239686" cy="994172"/>
          </a:xfrm>
        </p:spPr>
        <p:txBody>
          <a:bodyPr>
            <a:normAutofit/>
          </a:bodyPr>
          <a:lstStyle/>
          <a:p>
            <a:r>
              <a:rPr lang="en-US" dirty="0"/>
              <a:t>Complex contagion illustration</a:t>
            </a:r>
          </a:p>
        </p:txBody>
      </p:sp>
      <p:pic>
        <p:nvPicPr>
          <p:cNvPr id="4" name="Picture 3" descr="A diagram of a step 1 and eva activite&#10;&#10;AI-generated content may be incorrect.">
            <a:extLst>
              <a:ext uri="{FF2B5EF4-FFF2-40B4-BE49-F238E27FC236}">
                <a16:creationId xmlns:a16="http://schemas.microsoft.com/office/drawing/2014/main" id="{11DBC8E9-48BE-AA00-B780-891D7F41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70538"/>
            <a:ext cx="7772400" cy="2961395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CCFB0BE1-254B-6EC1-FE0D-04C2B8522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656411"/>
            <a:ext cx="7772400" cy="30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BC55-C6AD-AC4D-5B59-C456C5CE8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118E2-A83D-AD70-3BF9-AD3DC24E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E70BA9-4EE7-6D77-C9B6-3200B729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7" y="373585"/>
            <a:ext cx="8239686" cy="994172"/>
          </a:xfrm>
        </p:spPr>
        <p:txBody>
          <a:bodyPr>
            <a:normAutofit/>
          </a:bodyPr>
          <a:lstStyle/>
          <a:p>
            <a:r>
              <a:rPr lang="en-US" dirty="0"/>
              <a:t>Strategies for global / large cascade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DE7D2-4602-C0A4-0F52-DA44AD70B3FB}"/>
              </a:ext>
            </a:extLst>
          </p:cNvPr>
          <p:cNvSpPr txBox="1"/>
          <p:nvPr/>
        </p:nvSpPr>
        <p:spPr>
          <a:xfrm>
            <a:off x="493497" y="1711857"/>
            <a:ext cx="868316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global cascade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means that every node gets infected in the 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we “infect” the whole network with a limited budget?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select seeds? Pick only influential nodes?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Are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super stars as important as we think?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 we pay attention to the </a:t>
            </a:r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whole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structure?</a:t>
            </a:r>
          </a:p>
        </p:txBody>
      </p:sp>
    </p:spTree>
    <p:extLst>
      <p:ext uri="{BB962C8B-B14F-4D97-AF65-F5344CB8AC3E}">
        <p14:creationId xmlns:p14="http://schemas.microsoft.com/office/powerpoint/2010/main" val="268099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95217" cy="1816653"/>
          </a:xfrm>
        </p:spPr>
        <p:txBody>
          <a:bodyPr>
            <a:normAutofit/>
          </a:bodyPr>
          <a:lstStyle/>
          <a:p>
            <a:r>
              <a:rPr lang="en-US" sz="4000" dirty="0"/>
              <a:t>Community structure impacts global cascades more than seed nodes!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30804-2839-D84B-A65B-F03F7813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82" y="4010097"/>
            <a:ext cx="6686046" cy="203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0F78B-1C1B-DF45-A14E-2ABDE07912FA}"/>
              </a:ext>
            </a:extLst>
          </p:cNvPr>
          <p:cNvSpPr txBox="1"/>
          <p:nvPr/>
        </p:nvSpPr>
        <p:spPr>
          <a:xfrm>
            <a:off x="628650" y="1899653"/>
            <a:ext cx="8058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network with 2 equal-sized communities A and B;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nodes and edges are fixed;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node has the same threshold 0.35;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</a:t>
            </a:r>
            <a:r>
              <a:rPr kumimoji="0" lang="en-US" sz="2100" b="0" i="1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the fraction of edges running between A and B;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</a:t>
            </a:r>
            <a:r>
              <a:rPr kumimoji="0" lang="en-US" sz="2100" b="0" i="1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strength of modularity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(large </a:t>
            </a:r>
            <a:r>
              <a:rPr kumimoji="0" lang="en-US" sz="2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--&gt; weak community);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Randomly activate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20% nodes (as seeds) in A;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 cascade size.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475DA-8EC9-5C46-BBBF-A438B9E519F0}"/>
              </a:ext>
            </a:extLst>
          </p:cNvPr>
          <p:cNvSpPr txBox="1"/>
          <p:nvPr/>
        </p:nvSpPr>
        <p:spPr>
          <a:xfrm>
            <a:off x="628650" y="6171349"/>
            <a:ext cx="89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Nematzadeh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 et al. “Optimal network modularity for information diffusion”. PRL, 2014.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F1AD2-0AD9-924C-9111-1052F7E118F8}"/>
              </a:ext>
            </a:extLst>
          </p:cNvPr>
          <p:cNvSpPr txBox="1"/>
          <p:nvPr/>
        </p:nvSpPr>
        <p:spPr>
          <a:xfrm>
            <a:off x="1602233" y="4027108"/>
            <a:ext cx="3401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49467-BDCE-C040-AD45-6A6D5613E847}"/>
              </a:ext>
            </a:extLst>
          </p:cNvPr>
          <p:cNvSpPr txBox="1"/>
          <p:nvPr/>
        </p:nvSpPr>
        <p:spPr>
          <a:xfrm>
            <a:off x="1029102" y="4972194"/>
            <a:ext cx="3305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49F2B-02DF-6B11-71F6-D7836CD4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062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6503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Optimal modularity for global cascade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A338FE-11A6-9342-94C3-28AB34799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707" y="2485753"/>
            <a:ext cx="4322301" cy="3399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DB001-A76B-AD4E-92AF-94651F98A105}"/>
              </a:ext>
            </a:extLst>
          </p:cNvPr>
          <p:cNvSpPr txBox="1"/>
          <p:nvPr/>
        </p:nvSpPr>
        <p:spPr>
          <a:xfrm>
            <a:off x="567690" y="6001622"/>
            <a:ext cx="842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Peng et al. “Network modularity controls the speed of information diffusion”.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2020.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07E5D-C3EC-0847-B77C-7FB6BF9A09F4}"/>
              </a:ext>
            </a:extLst>
          </p:cNvPr>
          <p:cNvCxnSpPr>
            <a:cxnSpLocks/>
          </p:cNvCxnSpPr>
          <p:nvPr/>
        </p:nvCxnSpPr>
        <p:spPr>
          <a:xfrm flipV="1">
            <a:off x="5930680" y="3639671"/>
            <a:ext cx="527270" cy="491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BAAB94-21B9-8A42-9BED-7D6EE21CD351}"/>
              </a:ext>
            </a:extLst>
          </p:cNvPr>
          <p:cNvSpPr txBox="1"/>
          <p:nvPr/>
        </p:nvSpPr>
        <p:spPr>
          <a:xfrm>
            <a:off x="5930680" y="2692664"/>
            <a:ext cx="280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 plot (right y)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cascade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0210A-C022-6BD0-A713-7E193A99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B3BDC3-1C87-0814-3C72-003D96DC2026}"/>
              </a:ext>
            </a:extLst>
          </p:cNvPr>
          <p:cNvCxnSpPr>
            <a:cxnSpLocks/>
          </p:cNvCxnSpPr>
          <p:nvPr/>
        </p:nvCxnSpPr>
        <p:spPr>
          <a:xfrm flipH="1" flipV="1">
            <a:off x="1565753" y="2322322"/>
            <a:ext cx="87902" cy="1838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1C2B92-CC9F-1A63-9203-1387C23BCD0E}"/>
              </a:ext>
            </a:extLst>
          </p:cNvPr>
          <p:cNvSpPr txBox="1"/>
          <p:nvPr/>
        </p:nvSpPr>
        <p:spPr>
          <a:xfrm>
            <a:off x="783658" y="1491325"/>
            <a:ext cx="2804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 plot (left y axis)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diffusion speed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61AA71-3F3D-8BCB-9523-B49844F9407B}"/>
              </a:ext>
            </a:extLst>
          </p:cNvPr>
          <p:cNvSpPr txBox="1">
            <a:spLocks/>
          </p:cNvSpPr>
          <p:nvPr/>
        </p:nvSpPr>
        <p:spPr>
          <a:xfrm>
            <a:off x="4151926" y="1650658"/>
            <a:ext cx="3698164" cy="781307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Run 1000 simulations per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u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using agent-based modeling</a:t>
            </a:r>
          </a:p>
        </p:txBody>
      </p:sp>
    </p:spTree>
    <p:extLst>
      <p:ext uri="{BB962C8B-B14F-4D97-AF65-F5344CB8AC3E}">
        <p14:creationId xmlns:p14="http://schemas.microsoft.com/office/powerpoint/2010/main" val="70922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BA28C-4C61-D040-DA6C-28782CC76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4338-D925-0679-4E6E-423139A7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6503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Optimal modularity for global cascade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33BCD1E-1955-3EF7-56AD-8B0A7A042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305" y="1533122"/>
            <a:ext cx="4322301" cy="3399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64429-64BB-A2C8-FF26-B2429CB0C5B0}"/>
              </a:ext>
            </a:extLst>
          </p:cNvPr>
          <p:cNvSpPr txBox="1"/>
          <p:nvPr/>
        </p:nvSpPr>
        <p:spPr>
          <a:xfrm>
            <a:off x="567690" y="6001622"/>
            <a:ext cx="842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Peng et al. “Network modularity controls the speed of information diffusion”.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FD846-E833-230C-5A73-6E9AC25D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C117-1519-8B59-1E49-059EEE485A9F}"/>
              </a:ext>
            </a:extLst>
          </p:cNvPr>
          <p:cNvSpPr txBox="1">
            <a:spLocks/>
          </p:cNvSpPr>
          <p:nvPr/>
        </p:nvSpPr>
        <p:spPr>
          <a:xfrm>
            <a:off x="5151922" y="1963773"/>
            <a:ext cx="3698164" cy="360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Fig: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With a medium level of community structure, global cascades are guaranteed to happen, no matter how you pick the seeds.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What if you fix the seed nodes, but vary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u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9B3C32-DAE5-5357-7E02-B2D430DFC4E8}"/>
              </a:ext>
            </a:extLst>
          </p:cNvPr>
          <p:cNvCxnSpPr>
            <a:cxnSpLocks/>
          </p:cNvCxnSpPr>
          <p:nvPr/>
        </p:nvCxnSpPr>
        <p:spPr>
          <a:xfrm flipV="1">
            <a:off x="1163863" y="3355757"/>
            <a:ext cx="527510" cy="1802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83C23B-6E29-023F-0C9A-FEBE7A340624}"/>
              </a:ext>
            </a:extLst>
          </p:cNvPr>
          <p:cNvSpPr txBox="1"/>
          <p:nvPr/>
        </p:nvSpPr>
        <p:spPr>
          <a:xfrm>
            <a:off x="521946" y="5083217"/>
            <a:ext cx="1854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spreading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(only in A)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18D20-F5EE-6C9D-F0E8-7B0A4836F5B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3567295" y="4121723"/>
            <a:ext cx="359468" cy="980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41EBCA-1D20-5D55-13D4-29CB16E51CA2}"/>
              </a:ext>
            </a:extLst>
          </p:cNvPr>
          <p:cNvSpPr txBox="1"/>
          <p:nvPr/>
        </p:nvSpPr>
        <p:spPr>
          <a:xfrm>
            <a:off x="3115579" y="5101892"/>
            <a:ext cx="1622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spreading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(even in A)</a:t>
            </a:r>
          </a:p>
        </p:txBody>
      </p:sp>
    </p:spTree>
    <p:extLst>
      <p:ext uri="{BB962C8B-B14F-4D97-AF65-F5344CB8AC3E}">
        <p14:creationId xmlns:p14="http://schemas.microsoft.com/office/powerpoint/2010/main" val="3537264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3942" y="1585033"/>
            <a:ext cx="78867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cascades don’t depend on highly influential individuals.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Instead, they require a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critical mass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early adopter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easily influenced people connected to other easy-to-influence people.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key to the spread of complex contagion is to find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tightly connected groups of easily influenced adopters where social influence/reinforcement can flow effectively and efficiently.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E646ED-7EF2-0681-AE9F-280E040B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Complex contagion &amp; Cascade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2BE9C-4BDD-F011-93B6-B07B8975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619ED-DBF1-9A76-E21F-6635279AC64F}"/>
              </a:ext>
            </a:extLst>
          </p:cNvPr>
          <p:cNvSpPr txBox="1"/>
          <p:nvPr/>
        </p:nvSpPr>
        <p:spPr>
          <a:xfrm>
            <a:off x="672485" y="4028993"/>
            <a:ext cx="8140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Community structure can provide enough social influence needed to trigger a global cascade from the early adopters.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B6877-DCB0-6A28-2CC9-93A351A360DB}"/>
              </a:ext>
            </a:extLst>
          </p:cNvPr>
          <p:cNvSpPr txBox="1"/>
          <p:nvPr/>
        </p:nvSpPr>
        <p:spPr>
          <a:xfrm>
            <a:off x="672484" y="5008006"/>
            <a:ext cx="8140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 social influence exist without a network?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Are there examples of cascades without a network?</a:t>
            </a:r>
          </a:p>
        </p:txBody>
      </p:sp>
    </p:spTree>
    <p:extLst>
      <p:ext uri="{BB962C8B-B14F-4D97-AF65-F5344CB8AC3E}">
        <p14:creationId xmlns:p14="http://schemas.microsoft.com/office/powerpoint/2010/main" val="1642844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28650" y="1512112"/>
            <a:ext cx="83629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units of transmissible information (product, norm, behavior).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Virality prediction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:</a:t>
            </a:r>
            <a:r>
              <a:rPr kumimoji="0" lang="en-US" sz="21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 Is this meme going to “infect” x% of the whole network?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useful factors based on the initial stage of sharing: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 content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characteristics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Temporal variation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topology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1E828-CE17-AB42-574C-D4B0B81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92098-E3A9-A1F5-22AD-3221E3F488E2}"/>
              </a:ext>
            </a:extLst>
          </p:cNvPr>
          <p:cNvSpPr txBox="1"/>
          <p:nvPr/>
        </p:nvSpPr>
        <p:spPr>
          <a:xfrm>
            <a:off x="4192265" y="5792208"/>
            <a:ext cx="36311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hlinkClick r:id="rId3"/>
              </a:rPr>
              <a:t>https://www.youtube.com/watch?v=XqZsoesa55w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23AF3445-0836-F0DF-12C8-D330563FF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93" y="3429000"/>
            <a:ext cx="3424931" cy="221456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9DB852-FCF3-8DDA-DF83-3B6A9A58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7" y="373585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Virality prediction</a:t>
            </a:r>
          </a:p>
        </p:txBody>
      </p:sp>
    </p:spTree>
    <p:extLst>
      <p:ext uri="{BB962C8B-B14F-4D97-AF65-F5344CB8AC3E}">
        <p14:creationId xmlns:p14="http://schemas.microsoft.com/office/powerpoint/2010/main" val="242989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1E828-CE17-AB42-574C-D4B0B81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FBC96-D4B4-747A-4A98-91896A1DA79F}"/>
              </a:ext>
            </a:extLst>
          </p:cNvPr>
          <p:cNvSpPr txBox="1"/>
          <p:nvPr/>
        </p:nvSpPr>
        <p:spPr>
          <a:xfrm>
            <a:off x="570955" y="6206310"/>
            <a:ext cx="7944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Weng et al. “Virality prediction and community structure in social networks,”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Scientific Reports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, 2013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2033-D1D8-B4AD-1BF3-8443754FF6A2}"/>
              </a:ext>
            </a:extLst>
          </p:cNvPr>
          <p:cNvSpPr txBox="1"/>
          <p:nvPr/>
        </p:nvSpPr>
        <p:spPr>
          <a:xfrm>
            <a:off x="728858" y="1329404"/>
            <a:ext cx="775126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network features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early adopters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uninfected neighbors of early adopters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Community-based features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(structural):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infected communities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and adoption entropy (measure the strength of concentration)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of intra-community user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E924D-F5E5-F49E-9153-EF159F4D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65" y="3949032"/>
            <a:ext cx="5575300" cy="2022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1DC5A0-3543-22DD-9087-12D61FA3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55" y="223864"/>
            <a:ext cx="7886700" cy="1325563"/>
          </a:xfrm>
        </p:spPr>
        <p:txBody>
          <a:bodyPr/>
          <a:lstStyle/>
          <a:p>
            <a:r>
              <a:rPr lang="en-US" dirty="0"/>
              <a:t>Community structure matters</a:t>
            </a:r>
          </a:p>
        </p:txBody>
      </p:sp>
    </p:spTree>
    <p:extLst>
      <p:ext uri="{BB962C8B-B14F-4D97-AF65-F5344CB8AC3E}">
        <p14:creationId xmlns:p14="http://schemas.microsoft.com/office/powerpoint/2010/main" val="22932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1E828-CE17-AB42-574C-D4B0B81C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FBC96-D4B4-747A-4A98-91896A1DA79F}"/>
              </a:ext>
            </a:extLst>
          </p:cNvPr>
          <p:cNvSpPr txBox="1"/>
          <p:nvPr/>
        </p:nvSpPr>
        <p:spPr>
          <a:xfrm>
            <a:off x="570955" y="5979523"/>
            <a:ext cx="79443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Weng,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Menczer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Ahn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. “Virality prediction and community structure in social networks,” </a:t>
            </a:r>
            <a:r>
              <a:rPr kumimoji="0" lang="en-US" sz="135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Scientific Reports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, 2013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ECC75B-B74D-7A51-3A42-18985AAE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0" y="1923467"/>
            <a:ext cx="3889310" cy="3334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7398F1-A19F-205C-D5B7-51C912D4C1E7}"/>
              </a:ext>
            </a:extLst>
          </p:cNvPr>
          <p:cNvSpPr txBox="1"/>
          <p:nvPr/>
        </p:nvSpPr>
        <p:spPr>
          <a:xfrm>
            <a:off x="4963588" y="2027542"/>
            <a:ext cx="35517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evolution of a viral meme (#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ThoughtsDuringSchool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from the early stage (30 tweets) to the late stage (200 tweets) of diffusion.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evolution of a non-viral meme (#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ProperBand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from the early stage to the final stage (65 tweets in total).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DBFD7-B205-F1F3-B13C-339468C1A837}"/>
              </a:ext>
            </a:extLst>
          </p:cNvPr>
          <p:cNvSpPr txBox="1"/>
          <p:nvPr/>
        </p:nvSpPr>
        <p:spPr>
          <a:xfrm>
            <a:off x="1731815" y="5407962"/>
            <a:ext cx="678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effect of hubs is often exaggerated on online platforms;)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8FED6-AE7B-36E6-8379-65AAE52F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546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Influential early adopters are not required to produce large cascades</a:t>
            </a:r>
          </a:p>
        </p:txBody>
      </p:sp>
    </p:spTree>
    <p:extLst>
      <p:ext uri="{BB962C8B-B14F-4D97-AF65-F5344CB8AC3E}">
        <p14:creationId xmlns:p14="http://schemas.microsoft.com/office/powerpoint/2010/main" val="311962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48650" cy="1325563"/>
          </a:xfrm>
        </p:spPr>
        <p:txBody>
          <a:bodyPr/>
          <a:lstStyle/>
          <a:p>
            <a:r>
              <a:rPr lang="en-US" dirty="0"/>
              <a:t>Edge b/w centrality (structure)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1843453"/>
            <a:ext cx="81405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Adobe Devanagari" panose="02040503050201020203" pitchFamily="18" charset="0"/>
              </a:rPr>
              <a:t>Betweenness centrality of an edge is the number of all-pairs shortest paths that pass through the edge. </a:t>
            </a:r>
          </a:p>
          <a:p>
            <a:endParaRPr lang="en-US" sz="2400" dirty="0">
              <a:cs typeface="Adobe Devanagari" panose="02040503050201020203" pitchFamily="18" charset="0"/>
            </a:endParaRPr>
          </a:p>
          <a:p>
            <a:r>
              <a:rPr lang="en-US" sz="2400" dirty="0">
                <a:solidFill>
                  <a:srgbClr val="C00000"/>
                </a:solidFill>
                <a:cs typeface="Adobe Devanagari" panose="02040503050201020203" pitchFamily="18" charset="0"/>
              </a:rPr>
              <a:t>(Structural definition)</a:t>
            </a:r>
          </a:p>
          <a:p>
            <a:endParaRPr lang="en-US" sz="2400" dirty="0">
              <a:cs typeface="Adobe Devanagari" panose="02040503050201020203" pitchFamily="18" charset="0"/>
            </a:endParaRPr>
          </a:p>
        </p:txBody>
      </p:sp>
      <p:pic>
        <p:nvPicPr>
          <p:cNvPr id="2050" name="Picture 2" descr="figure 51">
            <a:extLst>
              <a:ext uri="{FF2B5EF4-FFF2-40B4-BE49-F238E27FC236}">
                <a16:creationId xmlns:a16="http://schemas.microsoft.com/office/drawing/2014/main" id="{EE1F55C6-CB02-8E25-063A-2AAACD62C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24" y="3782445"/>
            <a:ext cx="45720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C0A8-CA91-8AAA-27B4-E9E1E72D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43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53" y="1373053"/>
            <a:ext cx="6579861" cy="4551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011" y="6229393"/>
            <a:ext cx="6092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hlinkClick r:id="rId4"/>
              </a:rPr>
              <a:t>http://www.martingrandjean.ch/network-visualization-shakespeare/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422243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Visualizing networks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457D5-77AB-1891-9936-63CE15D8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377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77" y="1694135"/>
            <a:ext cx="3000375" cy="128587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1" y="3793606"/>
            <a:ext cx="8515350" cy="13255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 visualization of a network can be both revealing and deceiving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Visualization is useful for exploration and hypothesis building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Statistical analyses are needed for hypothesis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98713" y="1875407"/>
            <a:ext cx="482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dobe Devanagari" panose="02040503050201020203" pitchFamily="18" charset="0"/>
              </a:rPr>
              <a:t>Which node is the most central in the left graph?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dobe Devanagari" panose="02040503050201020203" pitchFamily="18" charset="0"/>
              </a:rPr>
              <a:t>Which node is the most central in the right graph?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D3FDC-2F2B-35D2-4882-39AC709D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F15D05-554C-4C39-0D3E-76034422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2243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Visualizing networks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9700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E68B0-4E70-2150-F679-FA18B01B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9" y="0"/>
            <a:ext cx="7886700" cy="1325563"/>
          </a:xfrm>
        </p:spPr>
        <p:txBody>
          <a:bodyPr/>
          <a:lstStyle/>
          <a:p>
            <a:r>
              <a:rPr lang="en-US" dirty="0"/>
              <a:t>Focusing on communities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80628-3E50-0A7F-F67C-E861D3AF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08" y="1125011"/>
            <a:ext cx="6996711" cy="54276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DD5AE-2923-99FA-3B00-3CA1E94B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96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E68B0-4E70-2150-F679-FA18B01B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8" y="156934"/>
            <a:ext cx="7886700" cy="1325563"/>
          </a:xfrm>
        </p:spPr>
        <p:txBody>
          <a:bodyPr/>
          <a:lstStyle/>
          <a:p>
            <a:r>
              <a:rPr lang="en-US" dirty="0"/>
              <a:t>Focusing on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D950D3-5419-6B06-25B9-04278D06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88163"/>
            <a:ext cx="4953000" cy="4051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B32F-F434-B5AA-9A16-9AD1C023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77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415EBC-C595-8F4F-B10B-F2AE86B9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65" y="1219709"/>
            <a:ext cx="5322207" cy="4732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119EF-5A17-9CB4-EA0A-9E1AD232AFB8}"/>
              </a:ext>
            </a:extLst>
          </p:cNvPr>
          <p:cNvSpPr txBox="1"/>
          <p:nvPr/>
        </p:nvSpPr>
        <p:spPr>
          <a:xfrm>
            <a:off x="1078592" y="6276724"/>
            <a:ext cx="4811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https://www.mapequation.org/infomap/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04CCA-C9DD-ED48-3D5B-38A25BCE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74EFFE-5B43-8CEF-881A-E73C64F2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81" y="136524"/>
            <a:ext cx="7886700" cy="1325563"/>
          </a:xfrm>
        </p:spPr>
        <p:txBody>
          <a:bodyPr/>
          <a:lstStyle/>
          <a:p>
            <a:r>
              <a:rPr lang="en-US" dirty="0"/>
              <a:t>Show node size and link weights</a:t>
            </a:r>
          </a:p>
        </p:txBody>
      </p:sp>
    </p:spTree>
    <p:extLst>
      <p:ext uri="{BB962C8B-B14F-4D97-AF65-F5344CB8AC3E}">
        <p14:creationId xmlns:p14="http://schemas.microsoft.com/office/powerpoint/2010/main" val="81728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17" y="1518924"/>
            <a:ext cx="6757364" cy="4504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9682" y="5769917"/>
            <a:ext cx="54851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hlinkClick r:id="rId4"/>
              </a:rPr>
              <a:t>http://www.martingrandjean.ch/connected-world-air-traffic-network/</a:t>
            </a: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815B-9CB4-6437-9419-1E75210E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7FD8C16-21B3-1A5B-F523-FF285FAB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81" y="136524"/>
            <a:ext cx="7886700" cy="1325563"/>
          </a:xfrm>
        </p:spPr>
        <p:txBody>
          <a:bodyPr/>
          <a:lstStyle/>
          <a:p>
            <a:r>
              <a:rPr lang="en-US" dirty="0"/>
              <a:t>Show node size and link weights</a:t>
            </a:r>
          </a:p>
        </p:txBody>
      </p:sp>
    </p:spTree>
    <p:extLst>
      <p:ext uri="{BB962C8B-B14F-4D97-AF65-F5344CB8AC3E}">
        <p14:creationId xmlns:p14="http://schemas.microsoft.com/office/powerpoint/2010/main" val="3394488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E68B0-4E70-2150-F679-FA18B01B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56934"/>
            <a:ext cx="8413752" cy="1325563"/>
          </a:xfrm>
        </p:spPr>
        <p:txBody>
          <a:bodyPr/>
          <a:lstStyle/>
          <a:p>
            <a:r>
              <a:rPr lang="en-US" dirty="0"/>
              <a:t>K-score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B32F-F434-B5AA-9A16-9AD1C023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26" name="Picture 2" descr="Illustration of the k-core decomposition of a small network. The sets of nodes belonging to the 1-core, 2-core, and 3-core are enclosed by different types of lines. The different k-shells can also be distinguished by the colors of the nodes.">
            <a:extLst>
              <a:ext uri="{FF2B5EF4-FFF2-40B4-BE49-F238E27FC236}">
                <a16:creationId xmlns:a16="http://schemas.microsoft.com/office/drawing/2014/main" id="{E23D1A39-16B1-73E3-6FAA-78EE3D24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" y="3154003"/>
            <a:ext cx="4937760" cy="26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A6B3D-1540-2231-2BB8-9AEFA9CA7855}"/>
              </a:ext>
            </a:extLst>
          </p:cNvPr>
          <p:cNvSpPr txBox="1"/>
          <p:nvPr/>
        </p:nvSpPr>
        <p:spPr>
          <a:xfrm>
            <a:off x="558258" y="1361778"/>
            <a:ext cx="8413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0" lvl="0" indent="-241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K-core: recursively removing all nodes of degree smaller than k, until the degree of all remaining nodes is at least k.</a:t>
            </a:r>
          </a:p>
          <a:p>
            <a:pPr marL="241300" marR="0" lvl="0" indent="-241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Nodes are said to have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coreness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k (or, to belong to the k-shell) if they belong to the k-core but not to the (k + 1) -core.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578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E68B0-4E70-2150-F679-FA18B01B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38" y="156934"/>
            <a:ext cx="8413752" cy="1325563"/>
          </a:xfrm>
        </p:spPr>
        <p:txBody>
          <a:bodyPr/>
          <a:lstStyle/>
          <a:p>
            <a:r>
              <a:rPr lang="en-US" dirty="0"/>
              <a:t>K-score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B32F-F434-B5AA-9A16-9AD1C023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2" name="Picture 2" descr="Fig. 1">
            <a:extLst>
              <a:ext uri="{FF2B5EF4-FFF2-40B4-BE49-F238E27FC236}">
                <a16:creationId xmlns:a16="http://schemas.microsoft.com/office/drawing/2014/main" id="{BB2EFA55-2911-27BE-3BE9-3CED34F2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61775"/>
            <a:ext cx="6860849" cy="400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36A39-ECF8-A1E4-B277-9B037FC61FA5}"/>
              </a:ext>
            </a:extLst>
          </p:cNvPr>
          <p:cNvSpPr txBox="1"/>
          <p:nvPr/>
        </p:nvSpPr>
        <p:spPr>
          <a:xfrm>
            <a:off x="628650" y="1384894"/>
            <a:ext cx="82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of a politically polarized retweet network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3-core nodes are visualized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0D64E-6E28-2F2F-6C3C-31CF4A5FB6DB}"/>
              </a:ext>
            </a:extLst>
          </p:cNvPr>
          <p:cNvSpPr txBox="1"/>
          <p:nvPr/>
        </p:nvSpPr>
        <p:spPr>
          <a:xfrm>
            <a:off x="2233152" y="6093226"/>
            <a:ext cx="5769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https://link.springer.com/article/10.1007/s42001-020-00084-7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313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2128"/>
            <a:ext cx="7886700" cy="1325563"/>
          </a:xfrm>
        </p:spPr>
        <p:txBody>
          <a:bodyPr/>
          <a:lstStyle/>
          <a:p>
            <a:r>
              <a:rPr lang="en-US" dirty="0"/>
              <a:t>Interactive network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0BBFC-9BAD-8774-FAA9-B9F60273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64F7AF-45A4-642A-BCFD-67A72BBD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404232"/>
            <a:ext cx="8393431" cy="216192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D3.js:</a:t>
            </a:r>
            <a:r>
              <a:rPr lang="en-US" sz="2400" dirty="0"/>
              <a:t> A JavaScript library for producing dynamic and interactive data visualizations in web browsers (cross-platform).</a:t>
            </a:r>
          </a:p>
          <a:p>
            <a:pPr lvl="1"/>
            <a:r>
              <a:rPr lang="en-US" sz="2000" dirty="0"/>
              <a:t>Pre-requisite skills: html, </a:t>
            </a:r>
            <a:r>
              <a:rPr lang="en-US" sz="2000" dirty="0" err="1"/>
              <a:t>css</a:t>
            </a:r>
            <a:r>
              <a:rPr lang="en-US" sz="2000" dirty="0"/>
              <a:t>, </a:t>
            </a:r>
            <a:r>
              <a:rPr lang="en-US" sz="2000" dirty="0" err="1"/>
              <a:t>javascript</a:t>
            </a:r>
            <a:endParaRPr lang="en-US" sz="2000" dirty="0"/>
          </a:p>
          <a:p>
            <a:pPr lvl="1"/>
            <a:r>
              <a:rPr lang="en-US" sz="2000" dirty="0"/>
              <a:t>Books: “</a:t>
            </a:r>
            <a:r>
              <a:rPr lang="en-US" sz="2000" i="1" dirty="0" err="1"/>
              <a:t>Javascript</a:t>
            </a:r>
            <a:r>
              <a:rPr lang="en-US" sz="2000" i="1" dirty="0"/>
              <a:t> by Example”</a:t>
            </a:r>
          </a:p>
          <a:p>
            <a:pPr lvl="1"/>
            <a:r>
              <a:rPr lang="en-US" sz="2000" dirty="0"/>
              <a:t>Online sources: </a:t>
            </a:r>
            <a:r>
              <a:rPr lang="en-US" sz="2000" i="1" dirty="0"/>
              <a:t>“D3 in Depth”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https://www.d3indepth.com/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332DC-B4CD-0C8B-C673-68AA83D9B70A}"/>
              </a:ext>
            </a:extLst>
          </p:cNvPr>
          <p:cNvSpPr txBox="1"/>
          <p:nvPr/>
        </p:nvSpPr>
        <p:spPr>
          <a:xfrm>
            <a:off x="811527" y="3429000"/>
            <a:ext cx="8027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interactive visualization of the formation of Echo Chambers: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D6AE9-5659-55E6-0C2E-5F7E70DB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990" y="3842198"/>
            <a:ext cx="2724010" cy="27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2128"/>
            <a:ext cx="7886700" cy="1325563"/>
          </a:xfrm>
        </p:spPr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0BBFC-9BAD-8774-FAA9-B9F60273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64F7AF-45A4-642A-BCFD-67A72BBD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58512"/>
            <a:ext cx="818967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Python package to create, manipulate, and study the structure, dynamics, and functions of complex networks.</a:t>
            </a:r>
          </a:p>
          <a:p>
            <a:r>
              <a:rPr lang="en-US" sz="2400" dirty="0" err="1"/>
              <a:t>NetworkX</a:t>
            </a:r>
            <a:r>
              <a:rPr lang="en-US" sz="2400" dirty="0"/>
              <a:t> has the capacity to operate on very large graphs with more than 10 million nodes and 100 million edges.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6146" name="Picture 2" descr="book cover for Network Science with Python and NetworkX">
            <a:extLst>
              <a:ext uri="{FF2B5EF4-FFF2-40B4-BE49-F238E27FC236}">
                <a16:creationId xmlns:a16="http://schemas.microsoft.com/office/drawing/2014/main" id="{CCF8A923-8B47-ECA8-0205-50DBC398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786" y="3285107"/>
            <a:ext cx="2632529" cy="325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73DB188-3C82-84F0-1653-EE1929561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94" y="3275862"/>
            <a:ext cx="2461080" cy="32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5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3E2F-F051-3F28-0E8F-828525E3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81521" cy="1325563"/>
          </a:xfrm>
        </p:spPr>
        <p:txBody>
          <a:bodyPr/>
          <a:lstStyle/>
          <a:p>
            <a:r>
              <a:rPr lang="en-US" dirty="0"/>
              <a:t>Strong/weak ties (frequency)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B53B6-94DE-35B2-1959-7F2B5B3C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F7907-3F95-E3CF-438D-4B3A194A4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10807"/>
            <a:ext cx="818152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8B9"/>
                </a:solidFill>
              </a:rPr>
              <a:t>Measured by edge weights such as the contact frequency, the number of mutual friends, </a:t>
            </a:r>
            <a:r>
              <a:rPr lang="en-US" altLang="zh-CN" sz="2400" dirty="0">
                <a:solidFill>
                  <a:srgbClr val="C00000"/>
                </a:solidFill>
              </a:rPr>
              <a:t>instead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of structural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positions</a:t>
            </a:r>
            <a:r>
              <a:rPr lang="en-US" altLang="zh-CN" sz="2400" dirty="0">
                <a:solidFill>
                  <a:srgbClr val="0078B9"/>
                </a:solidFill>
              </a:rPr>
              <a:t>.</a:t>
            </a:r>
            <a:endParaRPr lang="en-US" sz="2400" dirty="0">
              <a:solidFill>
                <a:srgbClr val="0078B9"/>
              </a:solidFill>
            </a:endParaRPr>
          </a:p>
          <a:p>
            <a:r>
              <a:rPr lang="en-US" altLang="zh-CN" sz="2400" dirty="0"/>
              <a:t>Strong</a:t>
            </a:r>
            <a:r>
              <a:rPr lang="zh-CN" altLang="en-US" sz="2400" dirty="0"/>
              <a:t> </a:t>
            </a:r>
            <a:r>
              <a:rPr lang="en-US" altLang="zh-CN" sz="2400" dirty="0"/>
              <a:t>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often</a:t>
            </a:r>
            <a:r>
              <a:rPr lang="zh-CN" altLang="en-US" sz="2400" dirty="0"/>
              <a:t> </a:t>
            </a:r>
            <a:r>
              <a:rPr lang="en-US" altLang="zh-CN" sz="2400" dirty="0"/>
              <a:t>seen within</a:t>
            </a:r>
            <a:r>
              <a:rPr lang="zh-CN" altLang="en-US" sz="2400" dirty="0"/>
              <a:t> </a:t>
            </a:r>
            <a:r>
              <a:rPr lang="en-US" altLang="zh-CN" sz="2400" dirty="0"/>
              <a:t>communities;</a:t>
            </a:r>
            <a:r>
              <a:rPr lang="zh-CN" altLang="en-US" sz="2400" dirty="0"/>
              <a:t> </a:t>
            </a:r>
            <a:r>
              <a:rPr lang="en-US" altLang="zh-CN" sz="2400" dirty="0"/>
              <a:t>whereas weak</a:t>
            </a:r>
            <a:r>
              <a:rPr lang="zh-CN" altLang="en-US" sz="2400" dirty="0"/>
              <a:t> </a:t>
            </a:r>
            <a:r>
              <a:rPr lang="en-US" altLang="zh-CN" sz="2400" dirty="0"/>
              <a:t>ties</a:t>
            </a:r>
            <a:r>
              <a:rPr lang="zh-CN" altLang="en-US" sz="2400" dirty="0"/>
              <a:t> </a:t>
            </a:r>
            <a:r>
              <a:rPr lang="en-US" altLang="zh-CN" sz="2400" dirty="0"/>
              <a:t>often</a:t>
            </a:r>
            <a:r>
              <a:rPr lang="zh-CN" altLang="en-US" sz="2400" dirty="0"/>
              <a:t> </a:t>
            </a:r>
            <a:r>
              <a:rPr lang="en-US" altLang="zh-CN" sz="2400" dirty="0"/>
              <a:t>connect/bridges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 communities.</a:t>
            </a:r>
          </a:p>
          <a:p>
            <a:r>
              <a:rPr lang="en-US" sz="2400" u="sng" dirty="0"/>
              <a:t>Weak ties often have high betweenness centrality; they tend to be structurally more important! (weak in relationship but strong in global connectivity)</a:t>
            </a:r>
            <a:endParaRPr lang="en-US" sz="2400" dirty="0"/>
          </a:p>
        </p:txBody>
      </p:sp>
      <p:pic>
        <p:nvPicPr>
          <p:cNvPr id="1026" name="Picture 2" descr="Networks, Weak Ties, and Thresholds | Phenomenal World">
            <a:extLst>
              <a:ext uri="{FF2B5EF4-FFF2-40B4-BE49-F238E27FC236}">
                <a16:creationId xmlns:a16="http://schemas.microsoft.com/office/drawing/2014/main" id="{F7C0927A-3296-DC33-C3FD-D6144479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24" y="3877290"/>
            <a:ext cx="3312826" cy="247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65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9C725-0EA3-C195-67DA-846A9B91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BB6A-2453-0A78-8E84-CC63EC26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27043" cy="1325563"/>
          </a:xfrm>
        </p:spPr>
        <p:txBody>
          <a:bodyPr/>
          <a:lstStyle/>
          <a:p>
            <a:r>
              <a:rPr lang="en-US" altLang="zh-CN" dirty="0"/>
              <a:t>LOQ course evaluation survey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AACED-8117-65AD-0BF7-DDA42536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7368E-4EA6-A1EA-7367-5F5C2742F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5" y="1513616"/>
            <a:ext cx="7886700" cy="5087940"/>
          </a:xfrm>
        </p:spPr>
        <p:txBody>
          <a:bodyPr>
            <a:normAutofit/>
          </a:bodyPr>
          <a:lstStyle/>
          <a:p>
            <a:r>
              <a:rPr lang="en-US" sz="2400" dirty="0"/>
              <a:t>Appreciate your valuable feedback!</a:t>
            </a:r>
          </a:p>
          <a:p>
            <a:r>
              <a:rPr lang="en-US" sz="2400" dirty="0"/>
              <a:t>LOQ system: </a:t>
            </a:r>
            <a:r>
              <a:rPr lang="en-US" sz="2400" dirty="0">
                <a:hlinkClick r:id="rId3"/>
              </a:rPr>
              <a:t>https://onlinesurvey.cityu.edu.hk/</a:t>
            </a:r>
            <a:endParaRPr lang="en-US" sz="2400" dirty="0"/>
          </a:p>
          <a:p>
            <a:r>
              <a:rPr lang="en-US" sz="2400" dirty="0"/>
              <a:t>Also available on Canvas - our course site.</a:t>
            </a:r>
          </a:p>
          <a:p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238D77-8514-A190-8D8D-03B01184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688" y="2924908"/>
            <a:ext cx="327025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2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B86EBA-A005-0E17-7EC8-8B9FCC1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Course notes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978717-5A6B-4A08-A1BC-E854F83F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HW3 due next Friday</a:t>
            </a:r>
          </a:p>
          <a:p>
            <a:pPr lvl="1"/>
            <a:r>
              <a:rPr lang="en-US" dirty="0"/>
              <a:t>Start early!</a:t>
            </a:r>
          </a:p>
          <a:p>
            <a:pPr lvl="1"/>
            <a:r>
              <a:rPr lang="en-US" dirty="0"/>
              <a:t>Pay attention to our late policy</a:t>
            </a:r>
          </a:p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wee</a:t>
            </a:r>
            <a:r>
              <a:rPr lang="en-US" dirty="0"/>
              <a:t>k agenda:</a:t>
            </a:r>
          </a:p>
          <a:p>
            <a:pPr lvl="1"/>
            <a:r>
              <a:rPr lang="en-US" dirty="0"/>
              <a:t>SMA Ethics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final exam review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rate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57562">
            <a:off x="2926795" y="1072096"/>
            <a:ext cx="4243666" cy="600532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1690689"/>
            <a:ext cx="788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communities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groups of nodes in a network with lots of connections within the groups and not too many between groups.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ACD8-8D31-3887-2DEC-6DB27D0D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7848-3907-141B-5C8B-7419DEB52250}"/>
              </a:ext>
            </a:extLst>
          </p:cNvPr>
          <p:cNvSpPr txBox="1"/>
          <p:nvPr/>
        </p:nvSpPr>
        <p:spPr>
          <a:xfrm>
            <a:off x="1012468" y="5760657"/>
            <a:ext cx="532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Friendship network in a karate club (Zachary 1977)</a:t>
            </a:r>
          </a:p>
        </p:txBody>
      </p:sp>
    </p:spTree>
    <p:extLst>
      <p:ext uri="{BB962C8B-B14F-4D97-AF65-F5344CB8AC3E}">
        <p14:creationId xmlns:p14="http://schemas.microsoft.com/office/powerpoint/2010/main" val="204901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collaboration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000DD7-D12C-1BCB-2BF9-39A4903F6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52" y="1437912"/>
            <a:ext cx="4616163" cy="505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93B13-CEEF-3A5A-3B14-A5F2D982F836}"/>
              </a:ext>
            </a:extLst>
          </p:cNvPr>
          <p:cNvSpPr txBox="1"/>
          <p:nvPr/>
        </p:nvSpPr>
        <p:spPr>
          <a:xfrm>
            <a:off x="4554671" y="5178118"/>
            <a:ext cx="4346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dobe Devanagari" panose="02040503050201020203" pitchFamily="18" charset="0"/>
              </a:rPr>
              <a:t>Largest component of collaboration network at the Santa Fe Institute.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C7376-718B-6419-7096-FE7C3BB26185}"/>
              </a:ext>
            </a:extLst>
          </p:cNvPr>
          <p:cNvSpPr txBox="1"/>
          <p:nvPr/>
        </p:nvSpPr>
        <p:spPr>
          <a:xfrm>
            <a:off x="5435679" y="6123542"/>
            <a:ext cx="2853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Newman,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EDDA4-D9C2-8A8D-959A-45ADF5EC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11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CDE6AC-22F0-B503-91AD-0EB80C1E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" y="1199776"/>
            <a:ext cx="4914339" cy="49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14" y="136524"/>
            <a:ext cx="7886700" cy="1325563"/>
          </a:xfrm>
        </p:spPr>
        <p:txBody>
          <a:bodyPr/>
          <a:lstStyle/>
          <a:p>
            <a:r>
              <a:rPr lang="en-US" dirty="0"/>
              <a:t>Networks in Game of Thrones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C7376-718B-6419-7096-FE7C3BB26185}"/>
              </a:ext>
            </a:extLst>
          </p:cNvPr>
          <p:cNvSpPr txBox="1"/>
          <p:nvPr/>
        </p:nvSpPr>
        <p:spPr>
          <a:xfrm>
            <a:off x="518542" y="6035876"/>
            <a:ext cx="828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medium.com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/web-mining-is688-spring-2021/web-of-thrones-255139b930bb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EDDA4-D9C2-8A8D-959A-45ADF5EC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26CDD-B457-3E9C-2891-C3C1F30B4E1F}"/>
              </a:ext>
            </a:extLst>
          </p:cNvPr>
          <p:cNvSpPr txBox="1"/>
          <p:nvPr/>
        </p:nvSpPr>
        <p:spPr>
          <a:xfrm>
            <a:off x="5262794" y="2613392"/>
            <a:ext cx="37440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Adobe Devanagari" panose="02040503050201020203" pitchFamily="18" charset="0"/>
              </a:rPr>
              <a:t>How could we know about the strength of community structure?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Adobe Devanagari" panose="02040503050201020203" pitchFamily="18" charset="0"/>
              </a:rPr>
              <a:t>Does the observed structure exist due to a random chance?</a:t>
            </a:r>
          </a:p>
        </p:txBody>
      </p:sp>
    </p:spTree>
    <p:extLst>
      <p:ext uri="{BB962C8B-B14F-4D97-AF65-F5344CB8AC3E}">
        <p14:creationId xmlns:p14="http://schemas.microsoft.com/office/powerpoint/2010/main" val="224674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74FA7AC-BE83-8605-E071-25E91C5D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6" y="134133"/>
            <a:ext cx="7886700" cy="1325563"/>
          </a:xfrm>
        </p:spPr>
        <p:txBody>
          <a:bodyPr/>
          <a:lstStyle/>
          <a:p>
            <a:r>
              <a:rPr lang="en-US" dirty="0"/>
              <a:t>Network modularity (Q)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18805-7F80-44B5-D65A-2FAD1522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2AA25-6351-C203-7400-D6E092010FD1}"/>
              </a:ext>
            </a:extLst>
          </p:cNvPr>
          <p:cNvSpPr txBox="1"/>
          <p:nvPr/>
        </p:nvSpPr>
        <p:spPr>
          <a:xfrm>
            <a:off x="471488" y="1275884"/>
            <a:ext cx="8559778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Modularity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fraction of all edges that fall within the same groups minus the expected fraction if edges were distributed at random.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FBB43-CC41-D8EC-3431-F5B074CD923A}"/>
              </a:ext>
            </a:extLst>
          </p:cNvPr>
          <p:cNvSpPr txBox="1"/>
          <p:nvPr/>
        </p:nvSpPr>
        <p:spPr>
          <a:xfrm>
            <a:off x="785812" y="6031209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Mark Newman, “Modularity and community structure in networks”.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PNAS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dobe Devanagari"/>
                <a:ea typeface="+mn-ea"/>
                <a:cs typeface="+mn-cs"/>
              </a:rPr>
              <a:t>, 2006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08FE4-DE08-8955-8C72-C6826E5B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95" y="5145079"/>
            <a:ext cx="7300914" cy="6580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1C7347A-D3B5-FA4A-81EA-3934F181EA0D}"/>
              </a:ext>
            </a:extLst>
          </p:cNvPr>
          <p:cNvGrpSpPr/>
          <p:nvPr/>
        </p:nvGrpSpPr>
        <p:grpSpPr>
          <a:xfrm>
            <a:off x="5826863" y="2445356"/>
            <a:ext cx="2218176" cy="2458412"/>
            <a:chOff x="6306345" y="3578698"/>
            <a:chExt cx="3517900" cy="38989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0FA05D-8D06-C7D6-809B-892BD9989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6345" y="3578698"/>
              <a:ext cx="3517900" cy="38989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E06590-EEA8-9A14-C38E-B51115D5535F}"/>
                </a:ext>
              </a:extLst>
            </p:cNvPr>
            <p:cNvSpPr/>
            <p:nvPr/>
          </p:nvSpPr>
          <p:spPr>
            <a:xfrm>
              <a:off x="6306345" y="3596832"/>
              <a:ext cx="895739" cy="71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AB4383-C092-7F07-BC5F-318D78D7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" y="3503717"/>
            <a:ext cx="4546600" cy="127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095587-E027-47F1-BB8A-065BBF5C486B}"/>
              </a:ext>
            </a:extLst>
          </p:cNvPr>
          <p:cNvSpPr txBox="1"/>
          <p:nvPr/>
        </p:nvSpPr>
        <p:spPr>
          <a:xfrm>
            <a:off x="8175379" y="5218326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5314F-74FC-992D-06CE-9E02C8B74B9B}"/>
              </a:ext>
            </a:extLst>
          </p:cNvPr>
          <p:cNvSpPr txBox="1"/>
          <p:nvPr/>
        </p:nvSpPr>
        <p:spPr>
          <a:xfrm>
            <a:off x="471488" y="2792664"/>
            <a:ext cx="676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How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to compute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edge density ratio?</a:t>
            </a:r>
          </a:p>
        </p:txBody>
      </p:sp>
    </p:spTree>
    <p:extLst>
      <p:ext uri="{BB962C8B-B14F-4D97-AF65-F5344CB8AC3E}">
        <p14:creationId xmlns:p14="http://schemas.microsoft.com/office/powerpoint/2010/main" val="31171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74FA7AC-BE83-8605-E071-25E91C5D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E3D41-82BA-3924-2D44-99C6BB80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2A1AC-5D81-9225-0889-BC4B92821220}"/>
              </a:ext>
            </a:extLst>
          </p:cNvPr>
          <p:cNvSpPr txBox="1"/>
          <p:nvPr/>
        </p:nvSpPr>
        <p:spPr>
          <a:xfrm>
            <a:off x="805721" y="5440261"/>
            <a:ext cx="808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are real-world applications of community detection?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FEE5F-35DA-BCC2-095B-B0AD2AAD80FD}"/>
              </a:ext>
            </a:extLst>
          </p:cNvPr>
          <p:cNvSpPr txBox="1"/>
          <p:nvPr/>
        </p:nvSpPr>
        <p:spPr>
          <a:xfrm>
            <a:off x="641891" y="1872163"/>
            <a:ext cx="8395429" cy="326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communities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groups of nodes in a network with lots of connections within groups and not too many between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for identifying communities: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1. Deploying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hierarchical clustering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idea:</a:t>
            </a:r>
          </a:p>
          <a:p>
            <a:pPr marL="1071563" marR="0" lvl="2" indent="-385763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Agglomerative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(bottom up: successive pairing nodes by adding edges)</a:t>
            </a:r>
          </a:p>
          <a:p>
            <a:pPr marL="1071563" marR="0" lvl="2" indent="-385763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Divisive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(top down: successive splitting clusters by removing edges)</a:t>
            </a:r>
          </a:p>
          <a:p>
            <a:pPr marL="61913" marR="0" lvl="2" indent="0" algn="l" defTabSz="9144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Based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theory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(using random walks)</a:t>
            </a:r>
          </a:p>
        </p:txBody>
      </p:sp>
    </p:spTree>
    <p:extLst>
      <p:ext uri="{BB962C8B-B14F-4D97-AF65-F5344CB8AC3E}">
        <p14:creationId xmlns:p14="http://schemas.microsoft.com/office/powerpoint/2010/main" val="255969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2357</Words>
  <Application>Microsoft Macintosh PowerPoint</Application>
  <PresentationFormat>On-screen Show (4:3)</PresentationFormat>
  <Paragraphs>334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Adobe Devanagari</vt:lpstr>
      <vt:lpstr>LM Sans 12</vt:lpstr>
      <vt:lpstr>Abadi MT Condensed Extra Bold</vt:lpstr>
      <vt:lpstr>Abadi MT Condensed Light</vt:lpstr>
      <vt:lpstr>Arial</vt:lpstr>
      <vt:lpstr>Calibri</vt:lpstr>
      <vt:lpstr>Courier New</vt:lpstr>
      <vt:lpstr>Wingdings</vt:lpstr>
      <vt:lpstr>Office Theme</vt:lpstr>
      <vt:lpstr>1_Office Theme</vt:lpstr>
      <vt:lpstr>Introduction to Social Media Analytics (Lec 11)</vt:lpstr>
      <vt:lpstr>Topics for this week</vt:lpstr>
      <vt:lpstr>Edge b/w centrality (structure)</vt:lpstr>
      <vt:lpstr>Strong/weak ties (frequency)</vt:lpstr>
      <vt:lpstr>Community structure</vt:lpstr>
      <vt:lpstr>Scientific collaboration networks</vt:lpstr>
      <vt:lpstr>Networks in Game of Thrones</vt:lpstr>
      <vt:lpstr>Network modularity (Q)</vt:lpstr>
      <vt:lpstr>Community detection</vt:lpstr>
      <vt:lpstr>Hierarchical clustering approach</vt:lpstr>
      <vt:lpstr>The Newman-Girvan algorithm</vt:lpstr>
      <vt:lpstr>The Newman-Girvan algorithm</vt:lpstr>
      <vt:lpstr>The InfoMap algorithm</vt:lpstr>
      <vt:lpstr>The InfoMap algorithm</vt:lpstr>
      <vt:lpstr>The InfoMap algorithm</vt:lpstr>
      <vt:lpstr>Community detection based on links</vt:lpstr>
      <vt:lpstr>Community detection based on links</vt:lpstr>
      <vt:lpstr>Viral marketing / information diffusion</vt:lpstr>
      <vt:lpstr>Simple vs. complex contagion</vt:lpstr>
      <vt:lpstr>Agent-based modeling</vt:lpstr>
      <vt:lpstr>Complex contagion illustration</vt:lpstr>
      <vt:lpstr>Strategies for global / large cascade</vt:lpstr>
      <vt:lpstr>Community structure impacts global cascades more than seed nodes!</vt:lpstr>
      <vt:lpstr>Optimal modularity for global cascade</vt:lpstr>
      <vt:lpstr>Optimal modularity for global cascade</vt:lpstr>
      <vt:lpstr>Complex contagion &amp; Cascade</vt:lpstr>
      <vt:lpstr>Virality prediction</vt:lpstr>
      <vt:lpstr>Community structure matters</vt:lpstr>
      <vt:lpstr>Influential early adopters are not required to produce large cascades</vt:lpstr>
      <vt:lpstr>Visualizing networks</vt:lpstr>
      <vt:lpstr>Visualizing networks</vt:lpstr>
      <vt:lpstr>Focusing on communities</vt:lpstr>
      <vt:lpstr>Focusing on communities</vt:lpstr>
      <vt:lpstr>Show node size and link weights</vt:lpstr>
      <vt:lpstr>Show node size and link weights</vt:lpstr>
      <vt:lpstr>K-score decomposition</vt:lpstr>
      <vt:lpstr>K-score visualization</vt:lpstr>
      <vt:lpstr>Interactive network visualization</vt:lpstr>
      <vt:lpstr>NetworkX</vt:lpstr>
      <vt:lpstr>LOQ course evaluation survey</vt:lpstr>
      <vt:lpstr>Course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Hao Peng</cp:lastModifiedBy>
  <cp:revision>107</cp:revision>
  <dcterms:created xsi:type="dcterms:W3CDTF">2019-01-16T16:49:18Z</dcterms:created>
  <dcterms:modified xsi:type="dcterms:W3CDTF">2025-11-20T01:44:24Z</dcterms:modified>
</cp:coreProperties>
</file>